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26"/>
  </p:notesMasterIdLst>
  <p:sldIdLst>
    <p:sldId id="259" r:id="rId3"/>
    <p:sldId id="257" r:id="rId4"/>
    <p:sldId id="262" r:id="rId5"/>
    <p:sldId id="263" r:id="rId6"/>
    <p:sldId id="264" r:id="rId7"/>
    <p:sldId id="265" r:id="rId8"/>
    <p:sldId id="267" r:id="rId9"/>
    <p:sldId id="266" r:id="rId10"/>
    <p:sldId id="269" r:id="rId11"/>
    <p:sldId id="268" r:id="rId12"/>
    <p:sldId id="270" r:id="rId13"/>
    <p:sldId id="271" r:id="rId14"/>
    <p:sldId id="272" r:id="rId15"/>
    <p:sldId id="273" r:id="rId16"/>
    <p:sldId id="275" r:id="rId17"/>
    <p:sldId id="283" r:id="rId18"/>
    <p:sldId id="274" r:id="rId19"/>
    <p:sldId id="276" r:id="rId20"/>
    <p:sldId id="277" r:id="rId21"/>
    <p:sldId id="279" r:id="rId22"/>
    <p:sldId id="280" r:id="rId23"/>
    <p:sldId id="281" r:id="rId24"/>
    <p:sldId id="282" r:id="rId25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0E0D3-5D89-4FC7-9AF5-8235FBC14C27}" v="184" dt="2023-04-19T16:04:11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04"/>
    <p:restoredTop sz="76298"/>
  </p:normalViewPr>
  <p:slideViewPr>
    <p:cSldViewPr snapToGrid="0">
      <p:cViewPr varScale="1">
        <p:scale>
          <a:sx n="80" d="100"/>
          <a:sy n="80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40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Sweeney" userId="136c2c8a-16d1-4684-a23e-074a06450451" providerId="ADAL" clId="{14B0E0D3-5D89-4FC7-9AF5-8235FBC14C27}"/>
    <pc:docChg chg="undo custSel modSld modMainMaster modNotesMaster">
      <pc:chgData name="Michael Sweeney" userId="136c2c8a-16d1-4684-a23e-074a06450451" providerId="ADAL" clId="{14B0E0D3-5D89-4FC7-9AF5-8235FBC14C27}" dt="2023-04-19T16:05:02.228" v="614" actId="1035"/>
      <pc:docMkLst>
        <pc:docMk/>
      </pc:docMkLst>
      <pc:sldChg chg="modSp mod">
        <pc:chgData name="Michael Sweeney" userId="136c2c8a-16d1-4684-a23e-074a06450451" providerId="ADAL" clId="{14B0E0D3-5D89-4FC7-9AF5-8235FBC14C27}" dt="2023-04-19T15:55:07.245" v="517" actId="1076"/>
        <pc:sldMkLst>
          <pc:docMk/>
          <pc:sldMk cId="1627077529" sldId="266"/>
        </pc:sldMkLst>
        <pc:picChg chg="mod">
          <ac:chgData name="Michael Sweeney" userId="136c2c8a-16d1-4684-a23e-074a06450451" providerId="ADAL" clId="{14B0E0D3-5D89-4FC7-9AF5-8235FBC14C27}" dt="2023-04-19T15:55:07.245" v="517" actId="1076"/>
          <ac:picMkLst>
            <pc:docMk/>
            <pc:sldMk cId="1627077529" sldId="266"/>
            <ac:picMk id="6" creationId="{C2EC9DD3-4DFB-F2F7-0FB3-28AD53991B1D}"/>
          </ac:picMkLst>
        </pc:picChg>
      </pc:sldChg>
      <pc:sldChg chg="modSp mod">
        <pc:chgData name="Michael Sweeney" userId="136c2c8a-16d1-4684-a23e-074a06450451" providerId="ADAL" clId="{14B0E0D3-5D89-4FC7-9AF5-8235FBC14C27}" dt="2023-04-19T15:55:19.404" v="518" actId="1076"/>
        <pc:sldMkLst>
          <pc:docMk/>
          <pc:sldMk cId="1747388873" sldId="270"/>
        </pc:sldMkLst>
        <pc:picChg chg="mod">
          <ac:chgData name="Michael Sweeney" userId="136c2c8a-16d1-4684-a23e-074a06450451" providerId="ADAL" clId="{14B0E0D3-5D89-4FC7-9AF5-8235FBC14C27}" dt="2023-04-19T15:55:19.404" v="518" actId="1076"/>
          <ac:picMkLst>
            <pc:docMk/>
            <pc:sldMk cId="1747388873" sldId="270"/>
            <ac:picMk id="4" creationId="{D7AEB576-204E-C4EB-AD48-C5CBA92138A9}"/>
          </ac:picMkLst>
        </pc:picChg>
      </pc:sldChg>
      <pc:sldChg chg="modSp mod">
        <pc:chgData name="Michael Sweeney" userId="136c2c8a-16d1-4684-a23e-074a06450451" providerId="ADAL" clId="{14B0E0D3-5D89-4FC7-9AF5-8235FBC14C27}" dt="2023-04-19T16:02:26.200" v="539" actId="1036"/>
        <pc:sldMkLst>
          <pc:docMk/>
          <pc:sldMk cId="3131965904" sldId="271"/>
        </pc:sldMkLst>
        <pc:picChg chg="mod">
          <ac:chgData name="Michael Sweeney" userId="136c2c8a-16d1-4684-a23e-074a06450451" providerId="ADAL" clId="{14B0E0D3-5D89-4FC7-9AF5-8235FBC14C27}" dt="2023-04-19T15:55:27.427" v="519" actId="1076"/>
          <ac:picMkLst>
            <pc:docMk/>
            <pc:sldMk cId="3131965904" sldId="271"/>
            <ac:picMk id="6" creationId="{C7E3D291-9283-28A7-C3EF-67F9D24EA72B}"/>
          </ac:picMkLst>
        </pc:picChg>
        <pc:picChg chg="mod">
          <ac:chgData name="Michael Sweeney" userId="136c2c8a-16d1-4684-a23e-074a06450451" providerId="ADAL" clId="{14B0E0D3-5D89-4FC7-9AF5-8235FBC14C27}" dt="2023-04-19T16:02:26.200" v="539" actId="1036"/>
          <ac:picMkLst>
            <pc:docMk/>
            <pc:sldMk cId="3131965904" sldId="271"/>
            <ac:picMk id="8" creationId="{14B41DF0-476C-88F4-1545-C9FCDD7519B8}"/>
          </ac:picMkLst>
        </pc:picChg>
      </pc:sldChg>
      <pc:sldChg chg="modSp mod">
        <pc:chgData name="Michael Sweeney" userId="136c2c8a-16d1-4684-a23e-074a06450451" providerId="ADAL" clId="{14B0E0D3-5D89-4FC7-9AF5-8235FBC14C27}" dt="2023-04-19T16:05:02.228" v="614" actId="1035"/>
        <pc:sldMkLst>
          <pc:docMk/>
          <pc:sldMk cId="2881075330" sldId="274"/>
        </pc:sldMkLst>
        <pc:spChg chg="mod">
          <ac:chgData name="Michael Sweeney" userId="136c2c8a-16d1-4684-a23e-074a06450451" providerId="ADAL" clId="{14B0E0D3-5D89-4FC7-9AF5-8235FBC14C27}" dt="2023-04-19T16:05:02.228" v="614" actId="1035"/>
          <ac:spMkLst>
            <pc:docMk/>
            <pc:sldMk cId="2881075330" sldId="274"/>
            <ac:spMk id="2" creationId="{4AF1E0BC-CB77-87BE-A920-EB66797CF780}"/>
          </ac:spMkLst>
        </pc:spChg>
        <pc:spChg chg="mod">
          <ac:chgData name="Michael Sweeney" userId="136c2c8a-16d1-4684-a23e-074a06450451" providerId="ADAL" clId="{14B0E0D3-5D89-4FC7-9AF5-8235FBC14C27}" dt="2023-04-19T16:05:02.228" v="614" actId="1035"/>
          <ac:spMkLst>
            <pc:docMk/>
            <pc:sldMk cId="2881075330" sldId="274"/>
            <ac:spMk id="5" creationId="{F28E1D6D-08C3-FD46-8D40-D5A791F71C05}"/>
          </ac:spMkLst>
        </pc:spChg>
        <pc:spChg chg="mod">
          <ac:chgData name="Michael Sweeney" userId="136c2c8a-16d1-4684-a23e-074a06450451" providerId="ADAL" clId="{14B0E0D3-5D89-4FC7-9AF5-8235FBC14C27}" dt="2023-04-19T16:05:02.228" v="614" actId="1035"/>
          <ac:spMkLst>
            <pc:docMk/>
            <pc:sldMk cId="2881075330" sldId="274"/>
            <ac:spMk id="8" creationId="{92036485-62D9-0417-D009-AD28CEFC3758}"/>
          </ac:spMkLst>
        </pc:spChg>
        <pc:spChg chg="mod">
          <ac:chgData name="Michael Sweeney" userId="136c2c8a-16d1-4684-a23e-074a06450451" providerId="ADAL" clId="{14B0E0D3-5D89-4FC7-9AF5-8235FBC14C27}" dt="2023-04-19T16:05:02.228" v="614" actId="1035"/>
          <ac:spMkLst>
            <pc:docMk/>
            <pc:sldMk cId="2881075330" sldId="274"/>
            <ac:spMk id="9" creationId="{96BCD82E-6ADD-C4B1-0328-9513814DDBE0}"/>
          </ac:spMkLst>
        </pc:spChg>
        <pc:spChg chg="mod">
          <ac:chgData name="Michael Sweeney" userId="136c2c8a-16d1-4684-a23e-074a06450451" providerId="ADAL" clId="{14B0E0D3-5D89-4FC7-9AF5-8235FBC14C27}" dt="2023-04-19T16:05:02.228" v="614" actId="1035"/>
          <ac:spMkLst>
            <pc:docMk/>
            <pc:sldMk cId="2881075330" sldId="274"/>
            <ac:spMk id="10" creationId="{CFB7BEF0-09B6-6601-7F56-F2388C84D9FA}"/>
          </ac:spMkLst>
        </pc:spChg>
        <pc:spChg chg="mod">
          <ac:chgData name="Michael Sweeney" userId="136c2c8a-16d1-4684-a23e-074a06450451" providerId="ADAL" clId="{14B0E0D3-5D89-4FC7-9AF5-8235FBC14C27}" dt="2023-04-19T16:05:02.228" v="614" actId="1035"/>
          <ac:spMkLst>
            <pc:docMk/>
            <pc:sldMk cId="2881075330" sldId="274"/>
            <ac:spMk id="11" creationId="{97D82B1F-BABF-0BC2-AD67-BC3A6CBEEE24}"/>
          </ac:spMkLst>
        </pc:spChg>
        <pc:spChg chg="mod">
          <ac:chgData name="Michael Sweeney" userId="136c2c8a-16d1-4684-a23e-074a06450451" providerId="ADAL" clId="{14B0E0D3-5D89-4FC7-9AF5-8235FBC14C27}" dt="2023-04-19T16:05:02.228" v="614" actId="1035"/>
          <ac:spMkLst>
            <pc:docMk/>
            <pc:sldMk cId="2881075330" sldId="274"/>
            <ac:spMk id="12" creationId="{7697FD5C-081B-93BF-CD3B-63D33C3DEA6B}"/>
          </ac:spMkLst>
        </pc:spChg>
        <pc:picChg chg="mod">
          <ac:chgData name="Michael Sweeney" userId="136c2c8a-16d1-4684-a23e-074a06450451" providerId="ADAL" clId="{14B0E0D3-5D89-4FC7-9AF5-8235FBC14C27}" dt="2023-04-19T16:05:02.228" v="614" actId="1035"/>
          <ac:picMkLst>
            <pc:docMk/>
            <pc:sldMk cId="2881075330" sldId="274"/>
            <ac:picMk id="4" creationId="{5A318A8F-6052-CCCE-3938-83EA587F0EEB}"/>
          </ac:picMkLst>
        </pc:picChg>
      </pc:sldChg>
      <pc:sldChg chg="addSp delSp modSp mod">
        <pc:chgData name="Michael Sweeney" userId="136c2c8a-16d1-4684-a23e-074a06450451" providerId="ADAL" clId="{14B0E0D3-5D89-4FC7-9AF5-8235FBC14C27}" dt="2023-04-18T15:05:39.647" v="481" actId="113"/>
        <pc:sldMkLst>
          <pc:docMk/>
          <pc:sldMk cId="716287945" sldId="282"/>
        </pc:sldMkLst>
        <pc:spChg chg="add mod">
          <ac:chgData name="Michael Sweeney" userId="136c2c8a-16d1-4684-a23e-074a06450451" providerId="ADAL" clId="{14B0E0D3-5D89-4FC7-9AF5-8235FBC14C27}" dt="2023-04-18T15:05:39.647" v="481" actId="113"/>
          <ac:spMkLst>
            <pc:docMk/>
            <pc:sldMk cId="716287945" sldId="282"/>
            <ac:spMk id="2" creationId="{B00EEB77-E38F-7390-674F-EA37FB4B9022}"/>
          </ac:spMkLst>
        </pc:spChg>
        <pc:picChg chg="add del">
          <ac:chgData name="Michael Sweeney" userId="136c2c8a-16d1-4684-a23e-074a06450451" providerId="ADAL" clId="{14B0E0D3-5D89-4FC7-9AF5-8235FBC14C27}" dt="2023-04-18T14:48:46.296" v="239" actId="21"/>
          <ac:picMkLst>
            <pc:docMk/>
            <pc:sldMk cId="716287945" sldId="282"/>
            <ac:picMk id="4" creationId="{338F47BF-53A9-CF28-6A87-C621E0B1C48E}"/>
          </ac:picMkLst>
        </pc:picChg>
      </pc:sldChg>
      <pc:sldChg chg="addSp modSp mod">
        <pc:chgData name="Michael Sweeney" userId="136c2c8a-16d1-4684-a23e-074a06450451" providerId="ADAL" clId="{14B0E0D3-5D89-4FC7-9AF5-8235FBC14C27}" dt="2023-04-19T16:04:11.096" v="550"/>
        <pc:sldMkLst>
          <pc:docMk/>
          <pc:sldMk cId="1543317157" sldId="283"/>
        </pc:sldMkLst>
        <pc:spChg chg="add mod">
          <ac:chgData name="Michael Sweeney" userId="136c2c8a-16d1-4684-a23e-074a06450451" providerId="ADAL" clId="{14B0E0D3-5D89-4FC7-9AF5-8235FBC14C27}" dt="2023-04-19T16:03:41.365" v="547"/>
          <ac:spMkLst>
            <pc:docMk/>
            <pc:sldMk cId="1543317157" sldId="283"/>
            <ac:spMk id="2" creationId="{922E5001-57A1-51D4-9455-265D3CA774EB}"/>
          </ac:spMkLst>
        </pc:spChg>
        <pc:picChg chg="add mod">
          <ac:chgData name="Michael Sweeney" userId="136c2c8a-16d1-4684-a23e-074a06450451" providerId="ADAL" clId="{14B0E0D3-5D89-4FC7-9AF5-8235FBC14C27}" dt="2023-04-19T16:04:11.096" v="550"/>
          <ac:picMkLst>
            <pc:docMk/>
            <pc:sldMk cId="1543317157" sldId="283"/>
            <ac:picMk id="3" creationId="{A00460B8-79AB-5AC0-2BCF-8BB7A626A7AB}"/>
          </ac:picMkLst>
        </pc:picChg>
        <pc:picChg chg="ord">
          <ac:chgData name="Michael Sweeney" userId="136c2c8a-16d1-4684-a23e-074a06450451" providerId="ADAL" clId="{14B0E0D3-5D89-4FC7-9AF5-8235FBC14C27}" dt="2023-04-19T16:03:55.507" v="549" actId="167"/>
          <ac:picMkLst>
            <pc:docMk/>
            <pc:sldMk cId="1543317157" sldId="283"/>
            <ac:picMk id="4" creationId="{B3AB4F46-A849-E62F-21D1-43CE43148D30}"/>
          </ac:picMkLst>
        </pc:picChg>
      </pc:sldChg>
      <pc:sldMasterChg chg="addSp modSp mod delSldLayout modSldLayout">
        <pc:chgData name="Michael Sweeney" userId="136c2c8a-16d1-4684-a23e-074a06450451" providerId="ADAL" clId="{14B0E0D3-5D89-4FC7-9AF5-8235FBC14C27}" dt="2023-04-19T16:03:27.881" v="546"/>
        <pc:sldMasterMkLst>
          <pc:docMk/>
          <pc:sldMasterMk cId="2373200591" sldId="2147483648"/>
        </pc:sldMasterMkLst>
        <pc:spChg chg="add mod ord modVis">
          <ac:chgData name="Michael Sweeney" userId="136c2c8a-16d1-4684-a23e-074a06450451" providerId="ADAL" clId="{14B0E0D3-5D89-4FC7-9AF5-8235FBC14C27}" dt="2023-04-17T08:48:15.309" v="31"/>
          <ac:spMkLst>
            <pc:docMk/>
            <pc:sldMasterMk cId="2373200591" sldId="2147483648"/>
            <ac:spMk id="4" creationId="{E2E153F3-3A81-D23C-DC11-CE9918BB58AC}"/>
          </ac:spMkLst>
        </pc:spChg>
        <pc:sldLayoutChg chg="addSp modSp">
          <pc:chgData name="Michael Sweeney" userId="136c2c8a-16d1-4684-a23e-074a06450451" providerId="ADAL" clId="{14B0E0D3-5D89-4FC7-9AF5-8235FBC14C27}" dt="2023-04-19T16:03:27.881" v="546"/>
          <pc:sldLayoutMkLst>
            <pc:docMk/>
            <pc:sldMasterMk cId="2373200591" sldId="2147483648"/>
            <pc:sldLayoutMk cId="903058517" sldId="2147483655"/>
          </pc:sldLayoutMkLst>
          <pc:spChg chg="add mod">
            <ac:chgData name="Michael Sweeney" userId="136c2c8a-16d1-4684-a23e-074a06450451" providerId="ADAL" clId="{14B0E0D3-5D89-4FC7-9AF5-8235FBC14C27}" dt="2023-04-19T16:03:27.881" v="546"/>
            <ac:spMkLst>
              <pc:docMk/>
              <pc:sldMasterMk cId="2373200591" sldId="2147483648"/>
              <pc:sldLayoutMk cId="903058517" sldId="2147483655"/>
              <ac:spMk id="2" creationId="{8EB6F91C-683E-702C-C158-59F3DA013A42}"/>
            </ac:spMkLst>
          </pc:spChg>
        </pc:sldLayoutChg>
        <pc:sldLayoutChg chg="addSp delSp modSp mod">
          <pc:chgData name="Michael Sweeney" userId="136c2c8a-16d1-4684-a23e-074a06450451" providerId="ADAL" clId="{14B0E0D3-5D89-4FC7-9AF5-8235FBC14C27}" dt="2023-04-19T16:01:05.768" v="521" actId="20577"/>
          <pc:sldLayoutMkLst>
            <pc:docMk/>
            <pc:sldMasterMk cId="2373200591" sldId="2147483648"/>
            <pc:sldLayoutMk cId="798876681" sldId="2147483662"/>
          </pc:sldLayoutMkLst>
          <pc:spChg chg="add del mod">
            <ac:chgData name="Michael Sweeney" userId="136c2c8a-16d1-4684-a23e-074a06450451" providerId="ADAL" clId="{14B0E0D3-5D89-4FC7-9AF5-8235FBC14C27}" dt="2023-04-18T14:47:27.228" v="231" actId="21"/>
            <ac:spMkLst>
              <pc:docMk/>
              <pc:sldMasterMk cId="2373200591" sldId="2147483648"/>
              <pc:sldLayoutMk cId="798876681" sldId="2147483662"/>
              <ac:spMk id="4" creationId="{95994497-6DDD-B892-A150-7A8F3E52B43E}"/>
            </ac:spMkLst>
          </pc:spChg>
          <pc:spChg chg="add mod">
            <ac:chgData name="Michael Sweeney" userId="136c2c8a-16d1-4684-a23e-074a06450451" providerId="ADAL" clId="{14B0E0D3-5D89-4FC7-9AF5-8235FBC14C27}" dt="2023-04-19T16:01:05.768" v="521" actId="20577"/>
            <ac:spMkLst>
              <pc:docMk/>
              <pc:sldMasterMk cId="2373200591" sldId="2147483648"/>
              <pc:sldLayoutMk cId="798876681" sldId="2147483662"/>
              <ac:spMk id="5" creationId="{4CEA4C57-4ED6-A247-290D-90C470D27A00}"/>
            </ac:spMkLst>
          </pc:spChg>
          <pc:picChg chg="add mod">
            <ac:chgData name="Michael Sweeney" userId="136c2c8a-16d1-4684-a23e-074a06450451" providerId="ADAL" clId="{14B0E0D3-5D89-4FC7-9AF5-8235FBC14C27}" dt="2023-04-19T13:29:58.227" v="488" actId="1076"/>
            <ac:picMkLst>
              <pc:docMk/>
              <pc:sldMasterMk cId="2373200591" sldId="2147483648"/>
              <pc:sldLayoutMk cId="798876681" sldId="2147483662"/>
              <ac:picMk id="3" creationId="{947137B4-8BC4-1C03-79AB-E215ED984C2C}"/>
            </ac:picMkLst>
          </pc:picChg>
        </pc:sldLayoutChg>
        <pc:sldLayoutChg chg="addSp modSp">
          <pc:chgData name="Michael Sweeney" userId="136c2c8a-16d1-4684-a23e-074a06450451" providerId="ADAL" clId="{14B0E0D3-5D89-4FC7-9AF5-8235FBC14C27}" dt="2023-04-19T16:03:04.933" v="542"/>
          <pc:sldLayoutMkLst>
            <pc:docMk/>
            <pc:sldMasterMk cId="2373200591" sldId="2147483648"/>
            <pc:sldLayoutMk cId="48611107" sldId="2147483663"/>
          </pc:sldLayoutMkLst>
          <pc:spChg chg="add mod">
            <ac:chgData name="Michael Sweeney" userId="136c2c8a-16d1-4684-a23e-074a06450451" providerId="ADAL" clId="{14B0E0D3-5D89-4FC7-9AF5-8235FBC14C27}" dt="2023-04-19T16:03:04.933" v="542"/>
            <ac:spMkLst>
              <pc:docMk/>
              <pc:sldMasterMk cId="2373200591" sldId="2147483648"/>
              <pc:sldLayoutMk cId="48611107" sldId="2147483663"/>
              <ac:spMk id="2" creationId="{B99399E8-1FE9-0918-667D-814AA2AE6E84}"/>
            </ac:spMkLst>
          </pc:spChg>
        </pc:sldLayoutChg>
        <pc:sldLayoutChg chg="addSp modSp">
          <pc:chgData name="Michael Sweeney" userId="136c2c8a-16d1-4684-a23e-074a06450451" providerId="ADAL" clId="{14B0E0D3-5D89-4FC7-9AF5-8235FBC14C27}" dt="2023-04-19T16:03:03.236" v="541"/>
          <pc:sldLayoutMkLst>
            <pc:docMk/>
            <pc:sldMasterMk cId="2373200591" sldId="2147483648"/>
            <pc:sldLayoutMk cId="4225393057" sldId="2147483664"/>
          </pc:sldLayoutMkLst>
          <pc:spChg chg="add mod">
            <ac:chgData name="Michael Sweeney" userId="136c2c8a-16d1-4684-a23e-074a06450451" providerId="ADAL" clId="{14B0E0D3-5D89-4FC7-9AF5-8235FBC14C27}" dt="2023-04-19T16:03:03.236" v="541"/>
            <ac:spMkLst>
              <pc:docMk/>
              <pc:sldMasterMk cId="2373200591" sldId="2147483648"/>
              <pc:sldLayoutMk cId="4225393057" sldId="2147483664"/>
              <ac:spMk id="2" creationId="{FE93D3FD-5B6C-CADA-AEC0-4272F38F3FC1}"/>
            </ac:spMkLst>
          </pc:spChg>
        </pc:sldLayoutChg>
        <pc:sldLayoutChg chg="addSp modSp mod">
          <pc:chgData name="Michael Sweeney" userId="136c2c8a-16d1-4684-a23e-074a06450451" providerId="ADAL" clId="{14B0E0D3-5D89-4FC7-9AF5-8235FBC14C27}" dt="2023-04-19T16:03:23.598" v="545" actId="207"/>
          <pc:sldLayoutMkLst>
            <pc:docMk/>
            <pc:sldMasterMk cId="2373200591" sldId="2147483648"/>
            <pc:sldLayoutMk cId="3411473180" sldId="2147483665"/>
          </pc:sldLayoutMkLst>
          <pc:spChg chg="add mod">
            <ac:chgData name="Michael Sweeney" userId="136c2c8a-16d1-4684-a23e-074a06450451" providerId="ADAL" clId="{14B0E0D3-5D89-4FC7-9AF5-8235FBC14C27}" dt="2023-04-19T16:03:23.598" v="545" actId="207"/>
            <ac:spMkLst>
              <pc:docMk/>
              <pc:sldMasterMk cId="2373200591" sldId="2147483648"/>
              <pc:sldLayoutMk cId="3411473180" sldId="2147483665"/>
              <ac:spMk id="2" creationId="{0AA68C21-EB2A-D939-1D3E-877E7C943F48}"/>
            </ac:spMkLst>
          </pc:spChg>
        </pc:sldLayoutChg>
        <pc:sldLayoutChg chg="addSp modSp">
          <pc:chgData name="Michael Sweeney" userId="136c2c8a-16d1-4684-a23e-074a06450451" providerId="ADAL" clId="{14B0E0D3-5D89-4FC7-9AF5-8235FBC14C27}" dt="2023-04-19T16:01:16.766" v="522"/>
          <pc:sldLayoutMkLst>
            <pc:docMk/>
            <pc:sldMasterMk cId="2373200591" sldId="2147483648"/>
            <pc:sldLayoutMk cId="2715152178" sldId="2147483666"/>
          </pc:sldLayoutMkLst>
          <pc:spChg chg="add mod">
            <ac:chgData name="Michael Sweeney" userId="136c2c8a-16d1-4684-a23e-074a06450451" providerId="ADAL" clId="{14B0E0D3-5D89-4FC7-9AF5-8235FBC14C27}" dt="2023-04-19T16:01:16.766" v="522"/>
            <ac:spMkLst>
              <pc:docMk/>
              <pc:sldMasterMk cId="2373200591" sldId="2147483648"/>
              <pc:sldLayoutMk cId="2715152178" sldId="2147483666"/>
              <ac:spMk id="3" creationId="{27C4DD0F-09F2-7603-43A7-E1A6D10DA77F}"/>
            </ac:spMkLst>
          </pc:spChg>
          <pc:picChg chg="add mod">
            <ac:chgData name="Michael Sweeney" userId="136c2c8a-16d1-4684-a23e-074a06450451" providerId="ADAL" clId="{14B0E0D3-5D89-4FC7-9AF5-8235FBC14C27}" dt="2023-04-19T13:30:02.302" v="489"/>
            <ac:picMkLst>
              <pc:docMk/>
              <pc:sldMasterMk cId="2373200591" sldId="2147483648"/>
              <pc:sldLayoutMk cId="2715152178" sldId="2147483666"/>
              <ac:picMk id="2" creationId="{7176F2B4-0EE6-FB4F-06DD-DEC3CD9B50A4}"/>
            </ac:picMkLst>
          </pc:picChg>
        </pc:sldLayoutChg>
        <pc:sldLayoutChg chg="addSp delSp modSp mod">
          <pc:chgData name="Michael Sweeney" userId="136c2c8a-16d1-4684-a23e-074a06450451" providerId="ADAL" clId="{14B0E0D3-5D89-4FC7-9AF5-8235FBC14C27}" dt="2023-04-19T16:01:19.003" v="523"/>
          <pc:sldLayoutMkLst>
            <pc:docMk/>
            <pc:sldMasterMk cId="2373200591" sldId="2147483648"/>
            <pc:sldLayoutMk cId="3105203489" sldId="2147483667"/>
          </pc:sldLayoutMkLst>
          <pc:spChg chg="add mod">
            <ac:chgData name="Michael Sweeney" userId="136c2c8a-16d1-4684-a23e-074a06450451" providerId="ADAL" clId="{14B0E0D3-5D89-4FC7-9AF5-8235FBC14C27}" dt="2023-04-19T16:01:19.003" v="523"/>
            <ac:spMkLst>
              <pc:docMk/>
              <pc:sldMasterMk cId="2373200591" sldId="2147483648"/>
              <pc:sldLayoutMk cId="3105203489" sldId="2147483667"/>
              <ac:spMk id="3" creationId="{94D87BCF-ECB6-D32A-614F-2F9D50805B50}"/>
            </ac:spMkLst>
          </pc:spChg>
          <pc:picChg chg="add mod">
            <ac:chgData name="Michael Sweeney" userId="136c2c8a-16d1-4684-a23e-074a06450451" providerId="ADAL" clId="{14B0E0D3-5D89-4FC7-9AF5-8235FBC14C27}" dt="2023-04-19T13:30:04.024" v="490"/>
            <ac:picMkLst>
              <pc:docMk/>
              <pc:sldMasterMk cId="2373200591" sldId="2147483648"/>
              <pc:sldLayoutMk cId="3105203489" sldId="2147483667"/>
              <ac:picMk id="2" creationId="{AFC66084-19D4-1ED5-C4D3-2242B1645AF1}"/>
            </ac:picMkLst>
          </pc:picChg>
          <pc:picChg chg="add del mod">
            <ac:chgData name="Michael Sweeney" userId="136c2c8a-16d1-4684-a23e-074a06450451" providerId="ADAL" clId="{14B0E0D3-5D89-4FC7-9AF5-8235FBC14C27}" dt="2023-04-19T13:30:48.449" v="504" actId="478"/>
            <ac:picMkLst>
              <pc:docMk/>
              <pc:sldMasterMk cId="2373200591" sldId="2147483648"/>
              <pc:sldLayoutMk cId="3105203489" sldId="2147483667"/>
              <ac:picMk id="3" creationId="{F3FD4600-E359-6A86-3DAD-B07EC8D29881}"/>
            </ac:picMkLst>
          </pc:picChg>
          <pc:picChg chg="add mod">
            <ac:chgData name="Michael Sweeney" userId="136c2c8a-16d1-4684-a23e-074a06450451" providerId="ADAL" clId="{14B0E0D3-5D89-4FC7-9AF5-8235FBC14C27}" dt="2023-04-19T13:31:15.865" v="515" actId="1038"/>
            <ac:picMkLst>
              <pc:docMk/>
              <pc:sldMasterMk cId="2373200591" sldId="2147483648"/>
              <pc:sldLayoutMk cId="3105203489" sldId="2147483667"/>
              <ac:picMk id="5" creationId="{2EE3C807-A2A7-48F8-B99F-ED07BC13CD2D}"/>
            </ac:picMkLst>
          </pc:picChg>
        </pc:sldLayoutChg>
        <pc:sldLayoutChg chg="addSp modSp">
          <pc:chgData name="Michael Sweeney" userId="136c2c8a-16d1-4684-a23e-074a06450451" providerId="ADAL" clId="{14B0E0D3-5D89-4FC7-9AF5-8235FBC14C27}" dt="2023-04-19T16:01:21.081" v="524"/>
          <pc:sldLayoutMkLst>
            <pc:docMk/>
            <pc:sldMasterMk cId="2373200591" sldId="2147483648"/>
            <pc:sldLayoutMk cId="5067565" sldId="2147483668"/>
          </pc:sldLayoutMkLst>
          <pc:spChg chg="add mod">
            <ac:chgData name="Michael Sweeney" userId="136c2c8a-16d1-4684-a23e-074a06450451" providerId="ADAL" clId="{14B0E0D3-5D89-4FC7-9AF5-8235FBC14C27}" dt="2023-04-19T16:01:21.081" v="524"/>
            <ac:spMkLst>
              <pc:docMk/>
              <pc:sldMasterMk cId="2373200591" sldId="2147483648"/>
              <pc:sldLayoutMk cId="5067565" sldId="2147483668"/>
              <ac:spMk id="3" creationId="{0287B07C-3703-F80D-59A2-AB8A4ADAE1BF}"/>
            </ac:spMkLst>
          </pc:spChg>
          <pc:picChg chg="add mod">
            <ac:chgData name="Michael Sweeney" userId="136c2c8a-16d1-4684-a23e-074a06450451" providerId="ADAL" clId="{14B0E0D3-5D89-4FC7-9AF5-8235FBC14C27}" dt="2023-04-19T13:30:05.607" v="491"/>
            <ac:picMkLst>
              <pc:docMk/>
              <pc:sldMasterMk cId="2373200591" sldId="2147483648"/>
              <pc:sldLayoutMk cId="5067565" sldId="2147483668"/>
              <ac:picMk id="2" creationId="{14CCCE70-CC29-530E-6FC5-ED73DDB061E7}"/>
            </ac:picMkLst>
          </pc:picChg>
        </pc:sldLayoutChg>
        <pc:sldLayoutChg chg="del">
          <pc:chgData name="Michael Sweeney" userId="136c2c8a-16d1-4684-a23e-074a06450451" providerId="ADAL" clId="{14B0E0D3-5D89-4FC7-9AF5-8235FBC14C27}" dt="2023-04-18T14:32:12.613" v="63" actId="2696"/>
          <pc:sldLayoutMkLst>
            <pc:docMk/>
            <pc:sldMasterMk cId="2373200591" sldId="2147483648"/>
            <pc:sldLayoutMk cId="2774218930" sldId="2147483669"/>
          </pc:sldLayoutMkLst>
        </pc:sldLayoutChg>
        <pc:sldLayoutChg chg="addSp delSp modSp mod">
          <pc:chgData name="Michael Sweeney" userId="136c2c8a-16d1-4684-a23e-074a06450451" providerId="ADAL" clId="{14B0E0D3-5D89-4FC7-9AF5-8235FBC14C27}" dt="2023-04-19T16:02:03.965" v="530" actId="207"/>
          <pc:sldLayoutMkLst>
            <pc:docMk/>
            <pc:sldMasterMk cId="2373200591" sldId="2147483648"/>
            <pc:sldLayoutMk cId="2001415287" sldId="2147483670"/>
          </pc:sldLayoutMkLst>
          <pc:spChg chg="add mod">
            <ac:chgData name="Michael Sweeney" userId="136c2c8a-16d1-4684-a23e-074a06450451" providerId="ADAL" clId="{14B0E0D3-5D89-4FC7-9AF5-8235FBC14C27}" dt="2023-04-19T16:02:03.965" v="530" actId="207"/>
            <ac:spMkLst>
              <pc:docMk/>
              <pc:sldMasterMk cId="2373200591" sldId="2147483648"/>
              <pc:sldLayoutMk cId="2001415287" sldId="2147483670"/>
              <ac:spMk id="2" creationId="{E1BEF0DB-9885-C639-B8D3-C84B53D0395D}"/>
            </ac:spMkLst>
          </pc:spChg>
          <pc:picChg chg="add del mod">
            <ac:chgData name="Michael Sweeney" userId="136c2c8a-16d1-4684-a23e-074a06450451" providerId="ADAL" clId="{14B0E0D3-5D89-4FC7-9AF5-8235FBC14C27}" dt="2023-04-19T13:30:43.857" v="501" actId="21"/>
            <ac:picMkLst>
              <pc:docMk/>
              <pc:sldMasterMk cId="2373200591" sldId="2147483648"/>
              <pc:sldLayoutMk cId="2001415287" sldId="2147483670"/>
              <ac:picMk id="2" creationId="{26513EBE-4EE3-5E06-98BB-80983E662603}"/>
            </ac:picMkLst>
          </pc:picChg>
          <pc:picChg chg="add del mod">
            <ac:chgData name="Michael Sweeney" userId="136c2c8a-16d1-4684-a23e-074a06450451" providerId="ADAL" clId="{14B0E0D3-5D89-4FC7-9AF5-8235FBC14C27}" dt="2023-04-18T14:40:24.302" v="66" actId="478"/>
            <ac:picMkLst>
              <pc:docMk/>
              <pc:sldMasterMk cId="2373200591" sldId="2147483648"/>
              <pc:sldLayoutMk cId="2001415287" sldId="2147483670"/>
              <ac:picMk id="2" creationId="{C15E42E4-9BB5-91F0-9396-2FBB72D82F75}"/>
            </ac:picMkLst>
          </pc:picChg>
          <pc:picChg chg="add mod">
            <ac:chgData name="Michael Sweeney" userId="136c2c8a-16d1-4684-a23e-074a06450451" providerId="ADAL" clId="{14B0E0D3-5D89-4FC7-9AF5-8235FBC14C27}" dt="2023-04-18T14:41:18.495" v="69" actId="1076"/>
            <ac:picMkLst>
              <pc:docMk/>
              <pc:sldMasterMk cId="2373200591" sldId="2147483648"/>
              <pc:sldLayoutMk cId="2001415287" sldId="2147483670"/>
              <ac:picMk id="3" creationId="{105CC757-17C3-77FB-6479-D6B62C5C935F}"/>
            </ac:picMkLst>
          </pc:picChg>
          <pc:picChg chg="add mod">
            <ac:chgData name="Michael Sweeney" userId="136c2c8a-16d1-4684-a23e-074a06450451" providerId="ADAL" clId="{14B0E0D3-5D89-4FC7-9AF5-8235FBC14C27}" dt="2023-04-19T13:31:20.117" v="516"/>
            <ac:picMkLst>
              <pc:docMk/>
              <pc:sldMasterMk cId="2373200591" sldId="2147483648"/>
              <pc:sldLayoutMk cId="2001415287" sldId="2147483670"/>
              <ac:picMk id="4" creationId="{801C9587-50C9-D892-59D3-37CEB26AAD1E}"/>
            </ac:picMkLst>
          </pc:picChg>
          <pc:picChg chg="del">
            <ac:chgData name="Michael Sweeney" userId="136c2c8a-16d1-4684-a23e-074a06450451" providerId="ADAL" clId="{14B0E0D3-5D89-4FC7-9AF5-8235FBC14C27}" dt="2023-04-17T08:47:16.474" v="0" actId="21"/>
            <ac:picMkLst>
              <pc:docMk/>
              <pc:sldMasterMk cId="2373200591" sldId="2147483648"/>
              <pc:sldLayoutMk cId="2001415287" sldId="2147483670"/>
              <ac:picMk id="6" creationId="{216F45C2-3F65-4E62-5D1B-E8F7721229E8}"/>
            </ac:picMkLst>
          </pc:picChg>
        </pc:sldLayoutChg>
        <pc:sldLayoutChg chg="addSp modSp">
          <pc:chgData name="Michael Sweeney" userId="136c2c8a-16d1-4684-a23e-074a06450451" providerId="ADAL" clId="{14B0E0D3-5D89-4FC7-9AF5-8235FBC14C27}" dt="2023-04-19T16:01:27.828" v="526"/>
          <pc:sldLayoutMkLst>
            <pc:docMk/>
            <pc:sldMasterMk cId="2373200591" sldId="2147483648"/>
            <pc:sldLayoutMk cId="780141813" sldId="2147483671"/>
          </pc:sldLayoutMkLst>
          <pc:spChg chg="add mod">
            <ac:chgData name="Michael Sweeney" userId="136c2c8a-16d1-4684-a23e-074a06450451" providerId="ADAL" clId="{14B0E0D3-5D89-4FC7-9AF5-8235FBC14C27}" dt="2023-04-19T16:01:27.828" v="526"/>
            <ac:spMkLst>
              <pc:docMk/>
              <pc:sldMasterMk cId="2373200591" sldId="2147483648"/>
              <pc:sldLayoutMk cId="780141813" sldId="2147483671"/>
              <ac:spMk id="3" creationId="{DB1ED678-F170-9B88-7093-2C78712BC8BA}"/>
            </ac:spMkLst>
          </pc:spChg>
          <pc:picChg chg="add mod">
            <ac:chgData name="Michael Sweeney" userId="136c2c8a-16d1-4684-a23e-074a06450451" providerId="ADAL" clId="{14B0E0D3-5D89-4FC7-9AF5-8235FBC14C27}" dt="2023-04-19T13:30:08.373" v="492"/>
            <ac:picMkLst>
              <pc:docMk/>
              <pc:sldMasterMk cId="2373200591" sldId="2147483648"/>
              <pc:sldLayoutMk cId="780141813" sldId="2147483671"/>
              <ac:picMk id="2" creationId="{3BBAE40E-EEC9-E575-12C7-07E01281C46A}"/>
            </ac:picMkLst>
          </pc:picChg>
        </pc:sldLayoutChg>
        <pc:sldLayoutChg chg="addSp modSp">
          <pc:chgData name="Michael Sweeney" userId="136c2c8a-16d1-4684-a23e-074a06450451" providerId="ADAL" clId="{14B0E0D3-5D89-4FC7-9AF5-8235FBC14C27}" dt="2023-04-19T16:01:29.475" v="527"/>
          <pc:sldLayoutMkLst>
            <pc:docMk/>
            <pc:sldMasterMk cId="2373200591" sldId="2147483648"/>
            <pc:sldLayoutMk cId="3659715782" sldId="2147483672"/>
          </pc:sldLayoutMkLst>
          <pc:spChg chg="add mod">
            <ac:chgData name="Michael Sweeney" userId="136c2c8a-16d1-4684-a23e-074a06450451" providerId="ADAL" clId="{14B0E0D3-5D89-4FC7-9AF5-8235FBC14C27}" dt="2023-04-19T16:01:29.475" v="527"/>
            <ac:spMkLst>
              <pc:docMk/>
              <pc:sldMasterMk cId="2373200591" sldId="2147483648"/>
              <pc:sldLayoutMk cId="3659715782" sldId="2147483672"/>
              <ac:spMk id="3" creationId="{265B460D-A0B0-8C15-F533-F8AE33BD96B5}"/>
            </ac:spMkLst>
          </pc:spChg>
          <pc:picChg chg="add mod">
            <ac:chgData name="Michael Sweeney" userId="136c2c8a-16d1-4684-a23e-074a06450451" providerId="ADAL" clId="{14B0E0D3-5D89-4FC7-9AF5-8235FBC14C27}" dt="2023-04-19T13:30:10.149" v="493"/>
            <ac:picMkLst>
              <pc:docMk/>
              <pc:sldMasterMk cId="2373200591" sldId="2147483648"/>
              <pc:sldLayoutMk cId="3659715782" sldId="2147483672"/>
              <ac:picMk id="2" creationId="{A19F0F82-4488-0C7D-0D06-6352C557F4A9}"/>
            </ac:picMkLst>
          </pc:picChg>
        </pc:sldLayoutChg>
        <pc:sldLayoutChg chg="addSp modSp">
          <pc:chgData name="Michael Sweeney" userId="136c2c8a-16d1-4684-a23e-074a06450451" providerId="ADAL" clId="{14B0E0D3-5D89-4FC7-9AF5-8235FBC14C27}" dt="2023-04-19T16:01:32.131" v="528"/>
          <pc:sldLayoutMkLst>
            <pc:docMk/>
            <pc:sldMasterMk cId="2373200591" sldId="2147483648"/>
            <pc:sldLayoutMk cId="3560163436" sldId="2147483673"/>
          </pc:sldLayoutMkLst>
          <pc:spChg chg="add mod">
            <ac:chgData name="Michael Sweeney" userId="136c2c8a-16d1-4684-a23e-074a06450451" providerId="ADAL" clId="{14B0E0D3-5D89-4FC7-9AF5-8235FBC14C27}" dt="2023-04-19T16:01:32.131" v="528"/>
            <ac:spMkLst>
              <pc:docMk/>
              <pc:sldMasterMk cId="2373200591" sldId="2147483648"/>
              <pc:sldLayoutMk cId="3560163436" sldId="2147483673"/>
              <ac:spMk id="3" creationId="{B8DF3CC9-B3CD-AD16-9EA2-71250A9673A2}"/>
            </ac:spMkLst>
          </pc:spChg>
          <pc:picChg chg="add mod">
            <ac:chgData name="Michael Sweeney" userId="136c2c8a-16d1-4684-a23e-074a06450451" providerId="ADAL" clId="{14B0E0D3-5D89-4FC7-9AF5-8235FBC14C27}" dt="2023-04-19T13:30:11.932" v="494"/>
            <ac:picMkLst>
              <pc:docMk/>
              <pc:sldMasterMk cId="2373200591" sldId="2147483648"/>
              <pc:sldLayoutMk cId="3560163436" sldId="2147483673"/>
              <ac:picMk id="2" creationId="{2AB8B8B2-1519-6472-B563-E9E987BA9232}"/>
            </ac:picMkLst>
          </pc:picChg>
        </pc:sldLayoutChg>
        <pc:sldLayoutChg chg="addSp modSp">
          <pc:chgData name="Michael Sweeney" userId="136c2c8a-16d1-4684-a23e-074a06450451" providerId="ADAL" clId="{14B0E0D3-5D89-4FC7-9AF5-8235FBC14C27}" dt="2023-04-19T16:02:57.173" v="540"/>
          <pc:sldLayoutMkLst>
            <pc:docMk/>
            <pc:sldMasterMk cId="2373200591" sldId="2147483648"/>
            <pc:sldLayoutMk cId="2571948324" sldId="2147483674"/>
          </pc:sldLayoutMkLst>
          <pc:spChg chg="add mod">
            <ac:chgData name="Michael Sweeney" userId="136c2c8a-16d1-4684-a23e-074a06450451" providerId="ADAL" clId="{14B0E0D3-5D89-4FC7-9AF5-8235FBC14C27}" dt="2023-04-19T16:02:57.173" v="540"/>
            <ac:spMkLst>
              <pc:docMk/>
              <pc:sldMasterMk cId="2373200591" sldId="2147483648"/>
              <pc:sldLayoutMk cId="2571948324" sldId="2147483674"/>
              <ac:spMk id="3" creationId="{0AB188E3-4390-50E9-DFCB-B5AC1027483B}"/>
            </ac:spMkLst>
          </pc:spChg>
          <pc:picChg chg="add mod">
            <ac:chgData name="Michael Sweeney" userId="136c2c8a-16d1-4684-a23e-074a06450451" providerId="ADAL" clId="{14B0E0D3-5D89-4FC7-9AF5-8235FBC14C27}" dt="2023-04-19T13:30:13.521" v="495"/>
            <ac:picMkLst>
              <pc:docMk/>
              <pc:sldMasterMk cId="2373200591" sldId="2147483648"/>
              <pc:sldLayoutMk cId="2571948324" sldId="2147483674"/>
              <ac:picMk id="2" creationId="{A6F09FA6-6CB4-D6E2-3882-C4144C018E12}"/>
            </ac:picMkLst>
          </pc:picChg>
        </pc:sldLayoutChg>
      </pc:sldMasterChg>
      <pc:sldMasterChg chg="addSp modSp mod">
        <pc:chgData name="Michael Sweeney" userId="136c2c8a-16d1-4684-a23e-074a06450451" providerId="ADAL" clId="{14B0E0D3-5D89-4FC7-9AF5-8235FBC14C27}" dt="2023-04-17T08:48:15.356" v="62"/>
        <pc:sldMasterMkLst>
          <pc:docMk/>
          <pc:sldMasterMk cId="1124845432" sldId="2147483656"/>
        </pc:sldMasterMkLst>
        <pc:spChg chg="add mod ord modVis">
          <ac:chgData name="Michael Sweeney" userId="136c2c8a-16d1-4684-a23e-074a06450451" providerId="ADAL" clId="{14B0E0D3-5D89-4FC7-9AF5-8235FBC14C27}" dt="2023-04-17T08:48:15.356" v="62"/>
          <ac:spMkLst>
            <pc:docMk/>
            <pc:sldMasterMk cId="1124845432" sldId="2147483656"/>
            <ac:spMk id="4" creationId="{A2600729-8753-C9D3-A924-111AB63AE74F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C3D4B42-C1B6-134F-8245-0B992378694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A48EDCB-B694-1A4B-8711-98159AD7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1/acs.est.8b01533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sh.org.uk/uploads/Tobacco-Environment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0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75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GB" b="1" i="1" dirty="0"/>
              <a:t>Ask the students what they could do or who they can tell if they know of anyone selling vapes to young people.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63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US" b="1" i="1" dirty="0"/>
              <a:t>Ask the students what they think the environmental impact is of using vapes?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7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US" b="1" i="1" dirty="0"/>
              <a:t>Now that they are thinking about disposable vapes and the numbers involved, does this change what they think the environmental consequences are?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11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GB" b="1" i="1" dirty="0"/>
              <a:t>See slide 26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92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05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64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88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04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95376">
              <a:lnSpc>
                <a:spcPct val="120000"/>
              </a:lnSpc>
              <a:defRPr/>
            </a:pPr>
            <a:r>
              <a:rPr lang="en-GB" sz="13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See slide 28 of the Teachers’ Toolkit</a:t>
            </a:r>
          </a:p>
          <a:p>
            <a:pPr defTabSz="495376">
              <a:lnSpc>
                <a:spcPct val="120000"/>
              </a:lnSpc>
              <a:defRPr/>
            </a:pPr>
            <a:endParaRPr lang="en-GB" sz="1300" b="1" i="1" dirty="0">
              <a:solidFill>
                <a:srgbClr val="000000">
                  <a:lumMod val="65000"/>
                  <a:lumOff val="35000"/>
                </a:srgbClr>
              </a:solidFill>
              <a:latin typeface="Calibri"/>
            </a:endParaRPr>
          </a:p>
          <a:p>
            <a:pPr defTabSz="495376">
              <a:lnSpc>
                <a:spcPct val="120000"/>
              </a:lnSpc>
              <a:defRPr/>
            </a:pPr>
            <a:r>
              <a:rPr lang="en-GB" sz="13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More information:</a:t>
            </a:r>
          </a:p>
          <a:p>
            <a:pPr marL="371532" indent="-371532" defTabSz="495376">
              <a:lnSpc>
                <a:spcPct val="120000"/>
              </a:lnSpc>
              <a:spcAft>
                <a:spcPts val="1084"/>
              </a:spcAft>
              <a:buFont typeface="Arial"/>
              <a:buChar char="•"/>
              <a:defRPr/>
            </a:pPr>
            <a:r>
              <a:rPr lang="en-GB" sz="1300" b="1" i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Zafeiridou</a:t>
            </a:r>
            <a:r>
              <a:rPr lang="en-GB" sz="13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 2018).  </a:t>
            </a:r>
            <a:r>
              <a:rPr lang="en-GB" sz="1300" b="1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DOI URL"/>
              </a:rPr>
              <a:t>https://doi.org/10.1021/acs.est.8b01533</a:t>
            </a:r>
            <a:r>
              <a:rPr lang="en-GB" sz="13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1300" b="1" i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1532" indent="-371532" defTabSz="495376">
              <a:lnSpc>
                <a:spcPct val="120000"/>
              </a:lnSpc>
              <a:spcAft>
                <a:spcPts val="1084"/>
              </a:spcAft>
              <a:buFont typeface="Arial"/>
              <a:buChar char="•"/>
              <a:defRPr/>
            </a:pPr>
            <a:r>
              <a:rPr lang="en-GB" sz="1300" b="1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https://ash.org.uk/uploads/Tobacco-Environment.pdf</a:t>
            </a:r>
            <a:endParaRPr lang="en-GB" sz="1300" b="1" i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6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US" b="1" i="1" dirty="0"/>
              <a:t>Ask the class what the health effects of smoking 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62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60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08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79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GB" b="1" i="1" dirty="0"/>
              <a:t>See slides 31-33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0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GB" sz="1300" b="1" i="1" dirty="0"/>
              <a:t>See slides 5-8 of the Teachers’ Toolkit.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40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GB" b="1" i="1" dirty="0"/>
              <a:t>Stats can be found on slide 3 and 10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02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US" b="1" i="1" dirty="0"/>
              <a:t>Ask if students know how many chemicals are in tobacco smoke. See slide 11 of the Teachers’ Toolkit.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51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US" b="1" i="1" dirty="0"/>
              <a:t>Can students explain why vapes may not be harmless?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54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US" b="1" i="1" dirty="0"/>
              <a:t>See slide 12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3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61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GB" b="1" i="1" dirty="0"/>
              <a:t>See slides 19 and 20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1BB8-EAE9-6CCF-8959-47A6E05F4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9069B-717E-0506-26B7-0A812EF6F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968E6-D258-FF3D-A408-DE78FCD5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75B4E-C1D3-E180-1CDE-849BC0B8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58C56-8CD5-8BD3-E6BA-81142BF3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7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5CC757-17C3-77FB-6479-D6B62C5C9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0" cy="6856212"/>
          </a:xfrm>
          <a:prstGeom prst="rect">
            <a:avLst/>
          </a:prstGeom>
        </p:spPr>
      </p:pic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01C9587-50C9-D892-59D3-37CEB26AAD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5017" y="393588"/>
            <a:ext cx="2712955" cy="10425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BEF0DB-9885-C639-B8D3-C84B53D0395D}"/>
              </a:ext>
            </a:extLst>
          </p:cNvPr>
          <p:cNvSpPr txBox="1"/>
          <p:nvPr userDrawn="1"/>
        </p:nvSpPr>
        <p:spPr>
          <a:xfrm>
            <a:off x="8675370" y="1080576"/>
            <a:ext cx="351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u="none" strike="noStrike" baseline="0" dirty="0">
                <a:solidFill>
                  <a:srgbClr val="000000"/>
                </a:solidFill>
                <a:latin typeface="Montserrat Medium" panose="020B0604020202020204" pitchFamily="2" charset="0"/>
              </a:rPr>
              <a:t>Developed by Smokefree Sheffield in collaboration with Action on Smoking and Health (ASH)</a:t>
            </a: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1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2" y="1785"/>
            <a:ext cx="12183888" cy="68562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BAE40E-EEC9-E575-12C7-07E01281C4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57201" y="-50994"/>
            <a:ext cx="4217393" cy="19088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1ED678-F170-9B88-7093-2C78712BC8BA}"/>
              </a:ext>
            </a:extLst>
          </p:cNvPr>
          <p:cNvSpPr txBox="1"/>
          <p:nvPr userDrawn="1"/>
        </p:nvSpPr>
        <p:spPr>
          <a:xfrm>
            <a:off x="8675370" y="1080576"/>
            <a:ext cx="351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u="none" strike="noStrike" baseline="0" dirty="0">
                <a:solidFill>
                  <a:schemeClr val="bg1"/>
                </a:solidFill>
                <a:latin typeface="Montserrat Medium" panose="020B0604020202020204" pitchFamily="2" charset="0"/>
              </a:rPr>
              <a:t>Developed by Smokefree Sheffield in collaboration with Action on Smoking and Health (ASH)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41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1785"/>
            <a:ext cx="12183886" cy="68562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9F0F82-4488-0C7D-0D06-6352C557F4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57201" y="-50994"/>
            <a:ext cx="4217393" cy="19088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5B460D-A0B0-8C15-F533-F8AE33BD96B5}"/>
              </a:ext>
            </a:extLst>
          </p:cNvPr>
          <p:cNvSpPr txBox="1"/>
          <p:nvPr userDrawn="1"/>
        </p:nvSpPr>
        <p:spPr>
          <a:xfrm>
            <a:off x="8675370" y="1080576"/>
            <a:ext cx="351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u="none" strike="noStrike" baseline="0" dirty="0">
                <a:solidFill>
                  <a:schemeClr val="bg1"/>
                </a:solidFill>
                <a:latin typeface="Montserrat Medium" panose="020B0604020202020204" pitchFamily="2" charset="0"/>
              </a:rPr>
              <a:t>Developed by Smokefree Sheffield in collaboration with Action on Smoking and Health (ASH)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15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1785"/>
            <a:ext cx="12183886" cy="68562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B8B8B2-1519-6472-B563-E9E987BA92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57201" y="-50994"/>
            <a:ext cx="4217393" cy="19088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DF3CC9-B3CD-AD16-9EA2-71250A9673A2}"/>
              </a:ext>
            </a:extLst>
          </p:cNvPr>
          <p:cNvSpPr txBox="1"/>
          <p:nvPr userDrawn="1"/>
        </p:nvSpPr>
        <p:spPr>
          <a:xfrm>
            <a:off x="8675370" y="1080576"/>
            <a:ext cx="351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u="none" strike="noStrike" baseline="0" dirty="0">
                <a:solidFill>
                  <a:schemeClr val="bg1"/>
                </a:solidFill>
                <a:latin typeface="Montserrat Medium" panose="020B0604020202020204" pitchFamily="2" charset="0"/>
              </a:rPr>
              <a:t>Developed by Smokefree Sheffield in collaboration with Action on Smoking and Health (ASH)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63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1785"/>
            <a:ext cx="12183886" cy="68562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F09FA6-6CB4-D6E2-3882-C4144C018E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57201" y="-50994"/>
            <a:ext cx="4217393" cy="19088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B188E3-4390-50E9-DFCB-B5AC1027483B}"/>
              </a:ext>
            </a:extLst>
          </p:cNvPr>
          <p:cNvSpPr txBox="1"/>
          <p:nvPr userDrawn="1"/>
        </p:nvSpPr>
        <p:spPr>
          <a:xfrm>
            <a:off x="8675370" y="1080576"/>
            <a:ext cx="351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u="none" strike="noStrike" baseline="0" dirty="0">
                <a:solidFill>
                  <a:schemeClr val="bg1"/>
                </a:solidFill>
                <a:latin typeface="Montserrat Medium" panose="020B0604020202020204" pitchFamily="2" charset="0"/>
              </a:rPr>
              <a:t>Developed by Smokefree Sheffield in collaboration with Action on Smoking and Health (ASH)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48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1BB8-EAE9-6CCF-8959-47A6E05F4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9069B-717E-0506-26B7-0A812EF6F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968E6-D258-FF3D-A408-DE78FCD5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75B4E-C1D3-E180-1CDE-849BC0B8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58C56-8CD5-8BD3-E6BA-81142BF3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85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EDDF-8961-D91C-094A-74D14E69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5A924-BB3A-D280-3B3D-D053379E2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366BD-E432-63ED-0C86-D8F321D7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58BF-8CBD-D822-3DD2-4843C0840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1FEB8-83C1-840C-CF73-298399BE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16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5202-C623-0AEA-E44D-8AC783C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3CA30-8195-3E5A-9EF7-B8F8D53F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42408-DBA3-B95D-5D2F-C7775E68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AD90-7D8D-DBE4-05F1-78FDDE83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390DE-C60F-A4E1-5866-E05C7AAB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55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ECD3-C5EE-7A9E-882D-3AFB7341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F400F-CC2D-00D2-C6A5-A52AC40B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993CA-CBDB-2C56-E368-EAC9D6D6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83F69-FFC5-0FF4-8946-CBAB7D54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50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276DD-23C0-57FF-E233-A259F936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2CDDC-441A-9778-65C6-6EFAB04F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4BA1B-2357-6E15-D7CB-3F07611F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2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0" y="1785"/>
            <a:ext cx="12183893" cy="68562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B6F91C-683E-702C-C158-59F3DA013A42}"/>
              </a:ext>
            </a:extLst>
          </p:cNvPr>
          <p:cNvSpPr txBox="1"/>
          <p:nvPr userDrawn="1"/>
        </p:nvSpPr>
        <p:spPr>
          <a:xfrm>
            <a:off x="8675370" y="1080576"/>
            <a:ext cx="351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u="none" strike="noStrike" baseline="0" dirty="0">
                <a:solidFill>
                  <a:schemeClr val="bg1"/>
                </a:solidFill>
                <a:latin typeface="Montserrat Medium" panose="020B0604020202020204" pitchFamily="2" charset="0"/>
              </a:rPr>
              <a:t>Developed by Smokefree Sheffield in collaboration with Action on Smoking and Health (ASH)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5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0" y="1785"/>
            <a:ext cx="12183893" cy="68562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9399E8-1FE9-0918-667D-814AA2AE6E84}"/>
              </a:ext>
            </a:extLst>
          </p:cNvPr>
          <p:cNvSpPr txBox="1"/>
          <p:nvPr userDrawn="1"/>
        </p:nvSpPr>
        <p:spPr>
          <a:xfrm>
            <a:off x="8675370" y="1080576"/>
            <a:ext cx="351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u="none" strike="noStrike" baseline="0" dirty="0">
                <a:solidFill>
                  <a:schemeClr val="bg1"/>
                </a:solidFill>
                <a:latin typeface="Montserrat Medium" panose="020B0604020202020204" pitchFamily="2" charset="0"/>
              </a:rPr>
              <a:t>Developed by Smokefree Sheffield in collaboration with Action on Smoking and Health (ASH)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0" y="1785"/>
            <a:ext cx="12183893" cy="68562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93D3FD-5B6C-CADA-AEC0-4272F38F3FC1}"/>
              </a:ext>
            </a:extLst>
          </p:cNvPr>
          <p:cNvSpPr txBox="1"/>
          <p:nvPr userDrawn="1"/>
        </p:nvSpPr>
        <p:spPr>
          <a:xfrm>
            <a:off x="8675370" y="1080576"/>
            <a:ext cx="351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u="none" strike="noStrike" baseline="0" dirty="0">
                <a:solidFill>
                  <a:schemeClr val="bg1"/>
                </a:solidFill>
                <a:latin typeface="Montserrat Medium" panose="020B0604020202020204" pitchFamily="2" charset="0"/>
              </a:rPr>
              <a:t>Developed by Smokefree Sheffield in collaboration with Action on Smoking and Health (ASH)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9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1" cy="68562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A68C21-EB2A-D939-1D3E-877E7C943F48}"/>
              </a:ext>
            </a:extLst>
          </p:cNvPr>
          <p:cNvSpPr txBox="1"/>
          <p:nvPr userDrawn="1"/>
        </p:nvSpPr>
        <p:spPr>
          <a:xfrm>
            <a:off x="8675370" y="1080576"/>
            <a:ext cx="351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u="none" strike="noStrike" baseline="0" dirty="0">
                <a:solidFill>
                  <a:srgbClr val="000000"/>
                </a:solidFill>
                <a:latin typeface="Montserrat Medium" panose="020B0604020202020204" pitchFamily="2" charset="0"/>
              </a:rPr>
              <a:t>Developed by Smokefree Sheffield in collaboration with Action on Smoking and Health (ASH)</a:t>
            </a: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7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0" y="1785"/>
            <a:ext cx="12183893" cy="6856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7137B4-8BC4-1C03-79AB-E215ED984C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57201" y="-50994"/>
            <a:ext cx="4217393" cy="19088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EA4C57-4ED6-A247-290D-90C470D27A00}"/>
              </a:ext>
            </a:extLst>
          </p:cNvPr>
          <p:cNvSpPr txBox="1"/>
          <p:nvPr userDrawn="1"/>
        </p:nvSpPr>
        <p:spPr>
          <a:xfrm>
            <a:off x="8675370" y="1080576"/>
            <a:ext cx="351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u="none" strike="noStrike" baseline="0" dirty="0">
                <a:solidFill>
                  <a:schemeClr val="bg1"/>
                </a:solidFill>
                <a:latin typeface="Montserrat Medium" panose="020B0604020202020204" pitchFamily="2" charset="0"/>
              </a:rPr>
              <a:t>Developed by Smokefree Sheffield in collaboration with Action on Smoking and Health (ASH)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7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1" cy="68562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6F2B4-0EE6-FB4F-06DD-DEC3CD9B5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57201" y="-50994"/>
            <a:ext cx="4217393" cy="19088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C4DD0F-09F2-7603-43A7-E1A6D10DA77F}"/>
              </a:ext>
            </a:extLst>
          </p:cNvPr>
          <p:cNvSpPr txBox="1"/>
          <p:nvPr userDrawn="1"/>
        </p:nvSpPr>
        <p:spPr>
          <a:xfrm>
            <a:off x="8675370" y="1080576"/>
            <a:ext cx="351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u="none" strike="noStrike" baseline="0" dirty="0">
                <a:solidFill>
                  <a:schemeClr val="bg1"/>
                </a:solidFill>
                <a:latin typeface="Montserrat Medium" panose="020B0604020202020204" pitchFamily="2" charset="0"/>
              </a:rPr>
              <a:t>Developed by Smokefree Sheffield in collaboration with Action on Smoking and Health (ASH)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5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1" cy="6856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C66084-19D4-1ED5-C4D3-2242B1645A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57201" y="-50994"/>
            <a:ext cx="4217393" cy="1908810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EE3C807-A2A7-48F8-B99F-ED07BC13CD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5017" y="393588"/>
            <a:ext cx="2712955" cy="10425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D87BCF-ECB6-D32A-614F-2F9D50805B50}"/>
              </a:ext>
            </a:extLst>
          </p:cNvPr>
          <p:cNvSpPr txBox="1"/>
          <p:nvPr userDrawn="1"/>
        </p:nvSpPr>
        <p:spPr>
          <a:xfrm>
            <a:off x="8675370" y="1080576"/>
            <a:ext cx="351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u="none" strike="noStrike" baseline="0" dirty="0">
                <a:solidFill>
                  <a:schemeClr val="bg1"/>
                </a:solidFill>
                <a:latin typeface="Montserrat Medium" panose="020B0604020202020204" pitchFamily="2" charset="0"/>
              </a:rPr>
              <a:t>Developed by Smokefree Sheffield in collaboration with Action on Smoking and Health (ASH)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0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0" cy="6856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CCCE70-CC29-530E-6FC5-ED73DDB061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57201" y="-50994"/>
            <a:ext cx="4217393" cy="19088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87B07C-3703-F80D-59A2-AB8A4ADAE1BF}"/>
              </a:ext>
            </a:extLst>
          </p:cNvPr>
          <p:cNvSpPr txBox="1"/>
          <p:nvPr userDrawn="1"/>
        </p:nvSpPr>
        <p:spPr>
          <a:xfrm>
            <a:off x="8675370" y="1080576"/>
            <a:ext cx="351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u="none" strike="noStrike" baseline="0" dirty="0">
                <a:solidFill>
                  <a:schemeClr val="bg1"/>
                </a:solidFill>
                <a:latin typeface="Montserrat Medium" panose="020B0604020202020204" pitchFamily="2" charset="0"/>
              </a:rPr>
              <a:t>Developed by Smokefree Sheffield in collaboration with Action on Smoking and Health (ASH)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6BEB1-254C-57B0-33E8-EB7DF0E0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FC72-2F9E-4B01-14D7-34A4FE97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MSIPCMContentMarking" descr="{&quot;HashCode&quot;:-2130211288,&quot;Placement&quot;:&quot;Header&quot;,&quot;Top&quot;:0.0,&quot;Left&quot;:770.990051,&quot;SlideWidth&quot;:960,&quot;SlideHeight&quot;:540}">
            <a:extLst>
              <a:ext uri="{FF2B5EF4-FFF2-40B4-BE49-F238E27FC236}">
                <a16:creationId xmlns:a16="http://schemas.microsoft.com/office/drawing/2014/main" id="{E2E153F3-3A81-D23C-DC11-CE9918BB58AC}"/>
              </a:ext>
            </a:extLst>
          </p:cNvPr>
          <p:cNvSpPr txBox="1"/>
          <p:nvPr userDrawn="1"/>
        </p:nvSpPr>
        <p:spPr>
          <a:xfrm>
            <a:off x="9791574" y="0"/>
            <a:ext cx="24004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FF8C00"/>
                </a:solidFill>
                <a:latin typeface="Calibri" panose="020F0502020204030204" pitchFamily="34" charset="0"/>
              </a:rPr>
              <a:t>Information Classification: CONTROLLED</a:t>
            </a:r>
          </a:p>
        </p:txBody>
      </p:sp>
    </p:spTree>
    <p:extLst>
      <p:ext uri="{BB962C8B-B14F-4D97-AF65-F5344CB8AC3E}">
        <p14:creationId xmlns:p14="http://schemas.microsoft.com/office/powerpoint/2010/main" val="237320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3" r:id="rId3"/>
    <p:sldLayoutId id="2147483664" r:id="rId4"/>
    <p:sldLayoutId id="2147483665" r:id="rId5"/>
    <p:sldLayoutId id="2147483662" r:id="rId6"/>
    <p:sldLayoutId id="2147483666" r:id="rId7"/>
    <p:sldLayoutId id="2147483667" r:id="rId8"/>
    <p:sldLayoutId id="2147483668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6BEB1-254C-57B0-33E8-EB7DF0E0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FC72-2F9E-4B01-14D7-34A4FE97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CA2332-B744-121B-341F-50EB79FB7D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3544" y="5343709"/>
            <a:ext cx="1666507" cy="1666507"/>
          </a:xfrm>
          <a:prstGeom prst="rect">
            <a:avLst/>
          </a:prstGeom>
        </p:spPr>
      </p:pic>
      <p:sp>
        <p:nvSpPr>
          <p:cNvPr id="4" name="MSIPCMContentMarking" descr="{&quot;HashCode&quot;:-2130211288,&quot;Placement&quot;:&quot;Header&quot;,&quot;Top&quot;:0.0,&quot;Left&quot;:770.990051,&quot;SlideWidth&quot;:960,&quot;SlideHeight&quot;:540}">
            <a:extLst>
              <a:ext uri="{FF2B5EF4-FFF2-40B4-BE49-F238E27FC236}">
                <a16:creationId xmlns:a16="http://schemas.microsoft.com/office/drawing/2014/main" id="{A2600729-8753-C9D3-A924-111AB63AE74F}"/>
              </a:ext>
            </a:extLst>
          </p:cNvPr>
          <p:cNvSpPr txBox="1"/>
          <p:nvPr userDrawn="1"/>
        </p:nvSpPr>
        <p:spPr>
          <a:xfrm>
            <a:off x="9791574" y="0"/>
            <a:ext cx="24004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FF8C00"/>
                </a:solidFill>
                <a:latin typeface="Calibri" panose="020F0502020204030204" pitchFamily="34" charset="0"/>
              </a:rPr>
              <a:t>Information Classification: CONTROLLED</a:t>
            </a:r>
          </a:p>
        </p:txBody>
      </p:sp>
    </p:spTree>
    <p:extLst>
      <p:ext uri="{BB962C8B-B14F-4D97-AF65-F5344CB8AC3E}">
        <p14:creationId xmlns:p14="http://schemas.microsoft.com/office/powerpoint/2010/main" val="112484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talktofrank.com/" TargetMode="External"/><Relationship Id="rId4" Type="http://schemas.openxmlformats.org/officeDocument/2006/relationships/hyperlink" Target="http://www.healthycornwall.org.uk/smokefre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55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C880B-F3DD-8E11-9A99-785A016C723D}"/>
              </a:ext>
            </a:extLst>
          </p:cNvPr>
          <p:cNvSpPr txBox="1">
            <a:spLocks/>
          </p:cNvSpPr>
          <p:nvPr/>
        </p:nvSpPr>
        <p:spPr>
          <a:xfrm>
            <a:off x="1167713" y="1124465"/>
            <a:ext cx="9856574" cy="46090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It’s against the law to sell them to anyone </a:t>
            </a:r>
            <a:r>
              <a:rPr lang="en-GB" sz="5600" b="1" dirty="0">
                <a:solidFill>
                  <a:schemeClr val="accent3"/>
                </a:solidFill>
              </a:rPr>
              <a:t>under 18</a:t>
            </a:r>
            <a:r>
              <a:rPr lang="en-GB" sz="5600" dirty="0">
                <a:solidFill>
                  <a:schemeClr val="accent3"/>
                </a:solidFill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000" dirty="0">
              <a:solidFill>
                <a:schemeClr val="accent3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It’s also illegal for adults to buy vapes for anyone </a:t>
            </a:r>
            <a:r>
              <a:rPr lang="en-GB" sz="5600" b="1" dirty="0">
                <a:solidFill>
                  <a:schemeClr val="accent3"/>
                </a:solidFill>
              </a:rPr>
              <a:t>under 18</a:t>
            </a:r>
            <a:r>
              <a:rPr lang="en-GB" sz="5600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666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8A5331-3E3B-129A-FF1C-38E25D488FFE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5"/>
                </a:solidFill>
              </a:rPr>
              <a:t>Anyone who knowingly sells vapes to </a:t>
            </a:r>
            <a:r>
              <a:rPr lang="en-GB" sz="6000" b="1" dirty="0">
                <a:solidFill>
                  <a:schemeClr val="accent5"/>
                </a:solidFill>
              </a:rPr>
              <a:t>under 18s </a:t>
            </a:r>
            <a:r>
              <a:rPr lang="en-GB" sz="6000" dirty="0">
                <a:solidFill>
                  <a:schemeClr val="accent5"/>
                </a:solidFill>
              </a:rPr>
              <a:t>is </a:t>
            </a:r>
            <a:br>
              <a:rPr lang="en-GB" sz="6000" dirty="0">
                <a:solidFill>
                  <a:schemeClr val="accent5"/>
                </a:solidFill>
              </a:rPr>
            </a:br>
            <a:r>
              <a:rPr lang="en-GB" sz="6000" dirty="0">
                <a:solidFill>
                  <a:schemeClr val="accent5"/>
                </a:solidFill>
              </a:rPr>
              <a:t>driven by profit and doesn’t </a:t>
            </a:r>
            <a:br>
              <a:rPr lang="en-GB" sz="6000" dirty="0">
                <a:solidFill>
                  <a:schemeClr val="accent5"/>
                </a:solidFill>
              </a:rPr>
            </a:br>
            <a:r>
              <a:rPr lang="en-GB" sz="6000" dirty="0">
                <a:solidFill>
                  <a:schemeClr val="accent5"/>
                </a:solidFill>
              </a:rPr>
              <a:t>care who they sell to.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EB576-204E-C4EB-AD48-C5CBA9213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0943">
            <a:off x="4562426" y="-101915"/>
            <a:ext cx="2048809" cy="2048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07485E-B27C-2574-F160-46B06974D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1642">
            <a:off x="2311175" y="5077759"/>
            <a:ext cx="1382107" cy="1382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BF95A-EA67-28BF-94F4-2C23E0E9A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2934">
            <a:off x="10745469" y="2545274"/>
            <a:ext cx="1767451" cy="1767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0E934-5C81-96F3-817B-86C903313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9700">
            <a:off x="-223281" y="3188447"/>
            <a:ext cx="1453482" cy="1453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7692AD-1FB1-06D7-606E-0650A0EC9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0437">
            <a:off x="8944146" y="5180564"/>
            <a:ext cx="1176496" cy="11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8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D2E23-FA31-C8AD-3177-2C97DB961A52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Vapes can have an impact on the environment.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0DAE7-B601-05A0-D138-2ED353B29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7506" y="3957294"/>
            <a:ext cx="3871096" cy="1218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E3D291-9283-28A7-C3EF-67F9D24EA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753" y="795211"/>
            <a:ext cx="3012141" cy="1340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B41DF0-476C-88F4-1545-C9FCDD751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2008" y="1380425"/>
            <a:ext cx="2693888" cy="12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6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C9A0F6-8F2C-7100-185B-D02BDEBD44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4513011" y="1108266"/>
            <a:ext cx="3165978" cy="464146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14DFE8-2183-2BBD-7B5C-22938D7D57D3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Approximately </a:t>
            </a:r>
            <a:r>
              <a:rPr lang="en-GB" sz="6000" b="1" dirty="0">
                <a:solidFill>
                  <a:schemeClr val="accent3"/>
                </a:solidFill>
              </a:rPr>
              <a:t>1.3</a:t>
            </a:r>
            <a:r>
              <a:rPr lang="en-GB" sz="6000" dirty="0">
                <a:solidFill>
                  <a:schemeClr val="accent3"/>
                </a:solidFill>
              </a:rPr>
              <a:t> million disposable vapes are thrown away every week in the UK: enough to cover </a:t>
            </a:r>
            <a:r>
              <a:rPr lang="en-GB" sz="6000" b="1" dirty="0">
                <a:solidFill>
                  <a:schemeClr val="accent3"/>
                </a:solidFill>
              </a:rPr>
              <a:t>22 football pitches</a:t>
            </a:r>
            <a:r>
              <a:rPr lang="en-GB" sz="6000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8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F403483-4A22-2D98-C5BE-CE701FC8CD50}"/>
              </a:ext>
            </a:extLst>
          </p:cNvPr>
          <p:cNvSpPr txBox="1">
            <a:spLocks/>
          </p:cNvSpPr>
          <p:nvPr/>
        </p:nvSpPr>
        <p:spPr>
          <a:xfrm>
            <a:off x="1167713" y="994865"/>
            <a:ext cx="9856574" cy="48682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>
                <a:solidFill>
                  <a:schemeClr val="accent3"/>
                </a:solidFill>
              </a:rPr>
              <a:t>Single-use vapes contain batteries and 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4000" dirty="0">
                <a:solidFill>
                  <a:schemeClr val="accent3"/>
                </a:solidFill>
              </a:rPr>
              <a:t>difficult to recycle plastics.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1000" dirty="0">
                <a:solidFill>
                  <a:schemeClr val="accent3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>
                <a:solidFill>
                  <a:schemeClr val="accent3"/>
                </a:solidFill>
              </a:rPr>
              <a:t>These break down in landfills causing dangerous chemicals to pollute the 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4000" dirty="0">
                <a:solidFill>
                  <a:schemeClr val="accent3"/>
                </a:solidFill>
              </a:rPr>
              <a:t>soil and water.</a:t>
            </a:r>
            <a:br>
              <a:rPr lang="en-GB" sz="4000" dirty="0">
                <a:solidFill>
                  <a:schemeClr val="accent3"/>
                </a:solidFill>
              </a:rPr>
            </a:br>
            <a:endParaRPr lang="en-GB" sz="4000" dirty="0"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F7587-731D-7DD0-6F1F-1DBBE5D50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686" y="4757351"/>
            <a:ext cx="4322628" cy="20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1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013E4E-0103-2D43-6235-D082E8027F08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3"/>
                </a:solidFill>
              </a:rPr>
              <a:t>These chemicals can cause harm to humans, animals </a:t>
            </a:r>
            <a:br>
              <a:rPr lang="en-GB" sz="6000" b="1" dirty="0">
                <a:solidFill>
                  <a:schemeClr val="accent3"/>
                </a:solidFill>
              </a:rPr>
            </a:br>
            <a:r>
              <a:rPr lang="en-GB" sz="6000" b="1" dirty="0">
                <a:solidFill>
                  <a:schemeClr val="accent3"/>
                </a:solidFill>
              </a:rPr>
              <a:t>and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869031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AB4F46-A849-E62F-21D1-43CE43148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2E5001-57A1-51D4-9455-265D3CA774EB}"/>
              </a:ext>
            </a:extLst>
          </p:cNvPr>
          <p:cNvSpPr txBox="1"/>
          <p:nvPr/>
        </p:nvSpPr>
        <p:spPr>
          <a:xfrm>
            <a:off x="8675370" y="1080576"/>
            <a:ext cx="351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u="none" strike="noStrike" baseline="0" dirty="0">
                <a:solidFill>
                  <a:schemeClr val="bg1"/>
                </a:solidFill>
                <a:latin typeface="Montserrat Medium" panose="020B0604020202020204" pitchFamily="2" charset="0"/>
              </a:rPr>
              <a:t>Developed by Smokefree Sheffield in collaboration with Action on Smoking and Health (ASH)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460B8-79AB-5AC0-2BCF-8BB7A626A7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457201" y="-50994"/>
            <a:ext cx="4217393" cy="19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17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1E0BC-CB77-87BE-A920-EB66797CF780}"/>
              </a:ext>
            </a:extLst>
          </p:cNvPr>
          <p:cNvSpPr txBox="1">
            <a:spLocks/>
          </p:cNvSpPr>
          <p:nvPr/>
        </p:nvSpPr>
        <p:spPr>
          <a:xfrm>
            <a:off x="1167713" y="1806858"/>
            <a:ext cx="9856574" cy="126693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3000" dirty="0">
                <a:solidFill>
                  <a:schemeClr val="accent5"/>
                </a:solidFill>
              </a:rPr>
              <a:t>The tobacco supply chain is extremely environmentally harmful on a global scale.  Environmental impact at all stages: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18A8F-6052-CCCE-3938-83EA587F0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013" y="3233699"/>
            <a:ext cx="9749974" cy="1449376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28E1D6D-08C3-FD46-8D40-D5A791F71C05}"/>
              </a:ext>
            </a:extLst>
          </p:cNvPr>
          <p:cNvSpPr txBox="1">
            <a:spLocks/>
          </p:cNvSpPr>
          <p:nvPr/>
        </p:nvSpPr>
        <p:spPr>
          <a:xfrm>
            <a:off x="926817" y="4893685"/>
            <a:ext cx="2234393" cy="6454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Cultivation/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farming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2036485-62D9-0417-D009-AD28CEFC3758}"/>
              </a:ext>
            </a:extLst>
          </p:cNvPr>
          <p:cNvSpPr txBox="1">
            <a:spLocks/>
          </p:cNvSpPr>
          <p:nvPr/>
        </p:nvSpPr>
        <p:spPr>
          <a:xfrm>
            <a:off x="3306946" y="4868245"/>
            <a:ext cx="1051051" cy="6454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000" dirty="0">
                <a:solidFill>
                  <a:schemeClr val="accent5"/>
                </a:solidFill>
              </a:rPr>
              <a:t>Curing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6BCD82E-6ADD-C4B1-0328-9513814DDBE0}"/>
              </a:ext>
            </a:extLst>
          </p:cNvPr>
          <p:cNvSpPr txBox="1">
            <a:spLocks/>
          </p:cNvSpPr>
          <p:nvPr/>
        </p:nvSpPr>
        <p:spPr>
          <a:xfrm>
            <a:off x="4357997" y="4819726"/>
            <a:ext cx="2234393" cy="7933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Primary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processing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FB7BEF0-09B6-6601-7F56-F2388C84D9FA}"/>
              </a:ext>
            </a:extLst>
          </p:cNvPr>
          <p:cNvSpPr txBox="1">
            <a:spLocks/>
          </p:cNvSpPr>
          <p:nvPr/>
        </p:nvSpPr>
        <p:spPr>
          <a:xfrm>
            <a:off x="6371724" y="4934026"/>
            <a:ext cx="1763747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Manufacturing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7D82B1F-BABF-0BC2-AD67-BC3A6CBEEE24}"/>
              </a:ext>
            </a:extLst>
          </p:cNvPr>
          <p:cNvSpPr txBox="1">
            <a:spLocks/>
          </p:cNvSpPr>
          <p:nvPr/>
        </p:nvSpPr>
        <p:spPr>
          <a:xfrm>
            <a:off x="8054789" y="4934026"/>
            <a:ext cx="1763747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Distribution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697FD5C-081B-93BF-CD3B-63D33C3DEA6B}"/>
              </a:ext>
            </a:extLst>
          </p:cNvPr>
          <p:cNvSpPr txBox="1">
            <a:spLocks/>
          </p:cNvSpPr>
          <p:nvPr/>
        </p:nvSpPr>
        <p:spPr>
          <a:xfrm>
            <a:off x="9597870" y="4934026"/>
            <a:ext cx="1489170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Use/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disposal</a:t>
            </a:r>
          </a:p>
        </p:txBody>
      </p:sp>
    </p:spTree>
    <p:extLst>
      <p:ext uri="{BB962C8B-B14F-4D97-AF65-F5344CB8AC3E}">
        <p14:creationId xmlns:p14="http://schemas.microsoft.com/office/powerpoint/2010/main" val="2881075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1E0BC-CB77-87BE-A920-EB66797CF780}"/>
              </a:ext>
            </a:extLst>
          </p:cNvPr>
          <p:cNvSpPr txBox="1">
            <a:spLocks/>
          </p:cNvSpPr>
          <p:nvPr/>
        </p:nvSpPr>
        <p:spPr>
          <a:xfrm>
            <a:off x="1167713" y="1358153"/>
            <a:ext cx="9856574" cy="41416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4000" dirty="0">
                <a:solidFill>
                  <a:schemeClr val="accent5"/>
                </a:solidFill>
              </a:rPr>
              <a:t>These result in: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pollution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soil degradation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biodiversity losses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Deforestation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Death: Tobacco kills 8 million people a year</a:t>
            </a:r>
            <a:endParaRPr lang="en-GB" sz="3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4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773563-B2D3-FB5B-4C76-16A7D4E78510}"/>
              </a:ext>
            </a:extLst>
          </p:cNvPr>
          <p:cNvSpPr txBox="1">
            <a:spLocks/>
          </p:cNvSpPr>
          <p:nvPr/>
        </p:nvSpPr>
        <p:spPr>
          <a:xfrm>
            <a:off x="1455674" y="1892400"/>
            <a:ext cx="9280652" cy="355874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500" dirty="0">
                <a:solidFill>
                  <a:schemeClr val="accent3"/>
                </a:solidFill>
              </a:rPr>
              <a:t>Around </a:t>
            </a:r>
            <a:r>
              <a:rPr lang="en-GB" sz="3500" b="1" dirty="0">
                <a:solidFill>
                  <a:schemeClr val="accent3"/>
                </a:solidFill>
              </a:rPr>
              <a:t>six trillion </a:t>
            </a:r>
            <a:r>
              <a:rPr lang="en-GB" sz="3500" dirty="0">
                <a:solidFill>
                  <a:schemeClr val="accent3"/>
                </a:solidFill>
              </a:rPr>
              <a:t>cigarettes are manufactured each year globally using </a:t>
            </a:r>
            <a:r>
              <a:rPr lang="en-GB" sz="3500" b="1" dirty="0">
                <a:solidFill>
                  <a:schemeClr val="accent3"/>
                </a:solidFill>
              </a:rPr>
              <a:t>5.3 million</a:t>
            </a:r>
            <a:r>
              <a:rPr lang="en-GB" sz="3500" dirty="0">
                <a:solidFill>
                  <a:schemeClr val="accent3"/>
                </a:solidFill>
              </a:rPr>
              <a:t> hectares of land </a:t>
            </a:r>
            <a:r>
              <a:rPr lang="en-US" sz="3500" dirty="0">
                <a:solidFill>
                  <a:schemeClr val="accent3"/>
                </a:solidFill>
              </a:rPr>
              <a:t>and </a:t>
            </a:r>
            <a:r>
              <a:rPr lang="en-US" sz="3500" b="1" dirty="0">
                <a:solidFill>
                  <a:schemeClr val="accent3"/>
                </a:solidFill>
              </a:rPr>
              <a:t>600 million </a:t>
            </a:r>
            <a:r>
              <a:rPr lang="en-US" sz="3500" dirty="0">
                <a:solidFill>
                  <a:schemeClr val="accent3"/>
                </a:solidFill>
              </a:rPr>
              <a:t>trees.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500" dirty="0">
                <a:solidFill>
                  <a:schemeClr val="accent3"/>
                </a:solidFill>
              </a:rPr>
              <a:t>Cigarettes are the most littered item on the planet with </a:t>
            </a:r>
            <a:r>
              <a:rPr lang="en-US" sz="3500" b="1" dirty="0">
                <a:solidFill>
                  <a:schemeClr val="accent3"/>
                </a:solidFill>
              </a:rPr>
              <a:t>4.5 trillion</a:t>
            </a:r>
            <a:r>
              <a:rPr lang="en-US" sz="3500" dirty="0">
                <a:solidFill>
                  <a:schemeClr val="accent3"/>
                </a:solidFill>
              </a:rPr>
              <a:t> cigarette butts polluting our pavements, parks, soil, rivers, beaches  and oceans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5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2CC020-1947-7D41-A2AB-46DEE1B1D06B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bg2"/>
                </a:solidFill>
              </a:rPr>
              <a:t>Smoking causes disease, poor health and early death.</a:t>
            </a:r>
          </a:p>
        </p:txBody>
      </p:sp>
    </p:spTree>
    <p:extLst>
      <p:ext uri="{BB962C8B-B14F-4D97-AF65-F5344CB8AC3E}">
        <p14:creationId xmlns:p14="http://schemas.microsoft.com/office/powerpoint/2010/main" val="164282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773563-B2D3-FB5B-4C76-16A7D4E78510}"/>
              </a:ext>
            </a:extLst>
          </p:cNvPr>
          <p:cNvSpPr txBox="1">
            <a:spLocks/>
          </p:cNvSpPr>
          <p:nvPr/>
        </p:nvSpPr>
        <p:spPr>
          <a:xfrm>
            <a:off x="1800209" y="1649627"/>
            <a:ext cx="8591581" cy="35587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500" dirty="0">
                <a:solidFill>
                  <a:schemeClr val="accent3"/>
                </a:solidFill>
              </a:rPr>
              <a:t>All of this produced </a:t>
            </a:r>
            <a:r>
              <a:rPr lang="en-GB" sz="3500" b="1" dirty="0">
                <a:solidFill>
                  <a:schemeClr val="accent3"/>
                </a:solidFill>
              </a:rPr>
              <a:t>25 megatons</a:t>
            </a:r>
            <a:r>
              <a:rPr lang="en-GB" sz="3500" dirty="0">
                <a:solidFill>
                  <a:schemeClr val="accent3"/>
                </a:solidFill>
              </a:rPr>
              <a:t> of solid waste, </a:t>
            </a:r>
            <a:r>
              <a:rPr lang="en-GB" sz="3500" b="1" dirty="0">
                <a:solidFill>
                  <a:schemeClr val="accent3"/>
                </a:solidFill>
              </a:rPr>
              <a:t>55 megatons</a:t>
            </a:r>
            <a:r>
              <a:rPr lang="en-GB" sz="3500" dirty="0">
                <a:solidFill>
                  <a:schemeClr val="accent3"/>
                </a:solidFill>
              </a:rPr>
              <a:t> of waste water, almost </a:t>
            </a:r>
            <a:r>
              <a:rPr lang="en-GB" sz="3500" b="1" dirty="0">
                <a:solidFill>
                  <a:schemeClr val="accent3"/>
                </a:solidFill>
              </a:rPr>
              <a:t>84 megatons</a:t>
            </a:r>
            <a:r>
              <a:rPr lang="en-GB" sz="3500" dirty="0">
                <a:solidFill>
                  <a:schemeClr val="accent3"/>
                </a:solidFill>
              </a:rPr>
              <a:t> of CO</a:t>
            </a:r>
            <a:r>
              <a:rPr lang="en-GB" sz="3500" baseline="-25000" dirty="0">
                <a:solidFill>
                  <a:schemeClr val="accent3"/>
                </a:solidFill>
              </a:rPr>
              <a:t>2</a:t>
            </a:r>
            <a:r>
              <a:rPr lang="en-GB" sz="3500" dirty="0">
                <a:solidFill>
                  <a:schemeClr val="accent3"/>
                </a:solidFill>
              </a:rPr>
              <a:t> emissions to climate change – approximately 0.2% of the global total.</a:t>
            </a:r>
          </a:p>
        </p:txBody>
      </p:sp>
    </p:spTree>
    <p:extLst>
      <p:ext uri="{BB962C8B-B14F-4D97-AF65-F5344CB8AC3E}">
        <p14:creationId xmlns:p14="http://schemas.microsoft.com/office/powerpoint/2010/main" val="44993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1B8898-8798-E782-ABDF-0180F048ECA8}"/>
              </a:ext>
            </a:extLst>
          </p:cNvPr>
          <p:cNvSpPr txBox="1">
            <a:spLocks/>
          </p:cNvSpPr>
          <p:nvPr/>
        </p:nvSpPr>
        <p:spPr>
          <a:xfrm>
            <a:off x="1603592" y="1881511"/>
            <a:ext cx="8984816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Remember, vapes are meant to help smokers </a:t>
            </a:r>
            <a:br>
              <a:rPr lang="en-GB" sz="6000" b="1" dirty="0">
                <a:solidFill>
                  <a:schemeClr val="accent5"/>
                </a:solidFill>
              </a:rPr>
            </a:br>
            <a:r>
              <a:rPr lang="en-GB" sz="6000" b="1" dirty="0">
                <a:solidFill>
                  <a:schemeClr val="accent5"/>
                </a:solidFill>
              </a:rPr>
              <a:t>to quit for good.</a:t>
            </a:r>
          </a:p>
        </p:txBody>
      </p:sp>
    </p:spTree>
    <p:extLst>
      <p:ext uri="{BB962C8B-B14F-4D97-AF65-F5344CB8AC3E}">
        <p14:creationId xmlns:p14="http://schemas.microsoft.com/office/powerpoint/2010/main" val="1179617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E22799-0642-5425-4AB0-C962692FEA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92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8F47BF-53A9-CF28-6A87-C621E0B1C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14350"/>
            <a:ext cx="12192001" cy="63436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0EEB77-E38F-7390-674F-EA37FB4B9022}"/>
              </a:ext>
            </a:extLst>
          </p:cNvPr>
          <p:cNvSpPr txBox="1"/>
          <p:nvPr/>
        </p:nvSpPr>
        <p:spPr>
          <a:xfrm>
            <a:off x="2522620" y="1894867"/>
            <a:ext cx="7146758" cy="393954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2200" b="1" dirty="0">
                <a:effectLst/>
                <a:ea typeface="Calibri" panose="020F0502020204030204" pitchFamily="34" charset="0"/>
              </a:rPr>
              <a:t>IF YOU WANT TO LEARN MORE, OR HAVE ANY CONCERNS:</a:t>
            </a:r>
          </a:p>
          <a:p>
            <a:pPr algn="ctr">
              <a:spcBef>
                <a:spcPts val="1200"/>
              </a:spcBef>
            </a:pPr>
            <a:r>
              <a:rPr lang="en-GB" sz="2400" b="1" dirty="0">
                <a:effectLst/>
                <a:ea typeface="Calibri" panose="020F0502020204030204" pitchFamily="34" charset="0"/>
              </a:rPr>
              <a:t>Talk to your teacher</a:t>
            </a:r>
          </a:p>
          <a:p>
            <a:pPr algn="ctr">
              <a:spcBef>
                <a:spcPts val="1200"/>
              </a:spcBef>
            </a:pPr>
            <a:r>
              <a:rPr lang="en-GB" sz="2400" b="1" dirty="0">
                <a:effectLst/>
                <a:ea typeface="Calibri" panose="020F0502020204030204" pitchFamily="34" charset="0"/>
              </a:rPr>
              <a:t>Contact Healthy Cornwall</a:t>
            </a:r>
          </a:p>
          <a:p>
            <a:pPr algn="ctr">
              <a:spcBef>
                <a:spcPts val="1200"/>
              </a:spcBef>
            </a:pPr>
            <a:r>
              <a:rPr lang="en-GB" sz="2400" b="1" dirty="0">
                <a:effectLst/>
                <a:ea typeface="Calibri" panose="020F0502020204030204" pitchFamily="34" charset="0"/>
                <a:hlinkClick r:id="rId4"/>
              </a:rPr>
              <a:t>www.healthycornwall.org.uk/smokefree</a:t>
            </a:r>
            <a:endParaRPr lang="en-GB" sz="2400" b="1" dirty="0">
              <a:effectLst/>
              <a:ea typeface="Calibri" panose="020F050202020403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GB" sz="2400" b="1" dirty="0">
                <a:effectLst/>
                <a:ea typeface="Calibri" panose="020F0502020204030204" pitchFamily="34" charset="0"/>
              </a:rPr>
              <a:t>Visit Talk to Frank</a:t>
            </a:r>
          </a:p>
          <a:p>
            <a:pPr algn="ctr">
              <a:spcBef>
                <a:spcPts val="1200"/>
              </a:spcBef>
            </a:pPr>
            <a:r>
              <a:rPr lang="en-GB" sz="2400" b="1" dirty="0">
                <a:ea typeface="Calibri" panose="020F0502020204030204" pitchFamily="34" charset="0"/>
                <a:hlinkClick r:id="rId5"/>
              </a:rPr>
              <a:t>www.talktofrank.com/</a:t>
            </a:r>
            <a:endParaRPr lang="en-GB" sz="2400" b="1" dirty="0">
              <a:ea typeface="Calibri" panose="020F050202020403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GB" sz="2400" dirty="0">
                <a:effectLst/>
                <a:ea typeface="Calibri" panose="020F0502020204030204" pitchFamily="34" charset="0"/>
              </a:rPr>
              <a:t>If you are worried about your use, you can call </a:t>
            </a:r>
            <a:r>
              <a:rPr lang="en-GB" sz="2400" b="1" dirty="0">
                <a:effectLst/>
                <a:ea typeface="Calibri" panose="020F0502020204030204" pitchFamily="34" charset="0"/>
              </a:rPr>
              <a:t>FRANK</a:t>
            </a:r>
            <a:r>
              <a:rPr lang="en-GB" sz="2400" dirty="0">
                <a:effectLst/>
                <a:ea typeface="Calibri" panose="020F0502020204030204" pitchFamily="34" charset="0"/>
              </a:rPr>
              <a:t> on </a:t>
            </a:r>
            <a:r>
              <a:rPr lang="en-GB" sz="2400" b="1" dirty="0">
                <a:effectLst/>
                <a:ea typeface="Calibri" panose="020F0502020204030204" pitchFamily="34" charset="0"/>
              </a:rPr>
              <a:t>0300 1236600 </a:t>
            </a:r>
            <a:r>
              <a:rPr lang="en-GB" sz="2400" dirty="0">
                <a:effectLst/>
                <a:ea typeface="Calibri" panose="020F0502020204030204" pitchFamily="34" charset="0"/>
              </a:rPr>
              <a:t>for friendly, confidential advice.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1628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282F47-9697-3F92-1B54-6E9330ED7A8B}"/>
              </a:ext>
            </a:extLst>
          </p:cNvPr>
          <p:cNvSpPr txBox="1">
            <a:spLocks/>
          </p:cNvSpPr>
          <p:nvPr/>
        </p:nvSpPr>
        <p:spPr>
          <a:xfrm>
            <a:off x="4516394" y="1989731"/>
            <a:ext cx="6752968" cy="287853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/>
              <a:t>Many adult smokers switch to nicotine vapes to help them quit smoking.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CBB43-780F-0C6D-81A5-E1366773D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44" y="1680226"/>
            <a:ext cx="3230550" cy="31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33B837-CC80-36E8-8A78-570243BCFD94}"/>
              </a:ext>
            </a:extLst>
          </p:cNvPr>
          <p:cNvSpPr txBox="1">
            <a:spLocks/>
          </p:cNvSpPr>
          <p:nvPr/>
        </p:nvSpPr>
        <p:spPr>
          <a:xfrm>
            <a:off x="5987432" y="1881511"/>
            <a:ext cx="5220030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Most young people don’t </a:t>
            </a:r>
            <a:br>
              <a:rPr lang="en-GB" sz="6000" dirty="0">
                <a:solidFill>
                  <a:schemeClr val="accent3"/>
                </a:solidFill>
              </a:rPr>
            </a:br>
            <a:r>
              <a:rPr lang="en-GB" sz="6000" dirty="0">
                <a:solidFill>
                  <a:schemeClr val="accent3"/>
                </a:solidFill>
              </a:rPr>
              <a:t>vape or smoke.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F9695-F702-A027-4E53-D4E913B3DD10}"/>
              </a:ext>
            </a:extLst>
          </p:cNvPr>
          <p:cNvSpPr/>
          <p:nvPr/>
        </p:nvSpPr>
        <p:spPr>
          <a:xfrm>
            <a:off x="1256968" y="3904735"/>
            <a:ext cx="4201298" cy="383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A5453-0A40-A41B-002E-B0D0EA912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1" y="2105538"/>
            <a:ext cx="5039933" cy="32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3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7EE795-BC34-8ADA-1422-E2E18DE25FA1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Vaping is less harmful than smoking because you don’t inhale the toxic tar and carbon monoxide found in tobacco smoke.</a:t>
            </a:r>
          </a:p>
        </p:txBody>
      </p:sp>
    </p:spTree>
    <p:extLst>
      <p:ext uri="{BB962C8B-B14F-4D97-AF65-F5344CB8AC3E}">
        <p14:creationId xmlns:p14="http://schemas.microsoft.com/office/powerpoint/2010/main" val="44969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783005-18EC-C03A-FA52-E5656D706BB2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But vapes are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not harmless.</a:t>
            </a:r>
          </a:p>
        </p:txBody>
      </p:sp>
    </p:spTree>
    <p:extLst>
      <p:ext uri="{BB962C8B-B14F-4D97-AF65-F5344CB8AC3E}">
        <p14:creationId xmlns:p14="http://schemas.microsoft.com/office/powerpoint/2010/main" val="92888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F50C4D-E520-31A1-E27D-29BE4E84D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84" y="4302849"/>
            <a:ext cx="5684833" cy="1873593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0C94528-9B65-0000-6263-3D684AFB20A3}"/>
              </a:ext>
            </a:extLst>
          </p:cNvPr>
          <p:cNvSpPr txBox="1">
            <a:spLocks/>
          </p:cNvSpPr>
          <p:nvPr/>
        </p:nvSpPr>
        <p:spPr>
          <a:xfrm>
            <a:off x="1167713" y="1424311"/>
            <a:ext cx="9856574" cy="2878538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Short-term effects of vaping can include coughing, headaches, dizziness and sore throats.</a:t>
            </a:r>
          </a:p>
        </p:txBody>
      </p:sp>
    </p:spTree>
    <p:extLst>
      <p:ext uri="{BB962C8B-B14F-4D97-AF65-F5344CB8AC3E}">
        <p14:creationId xmlns:p14="http://schemas.microsoft.com/office/powerpoint/2010/main" val="425441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EC9DD3-4DFB-F2F7-0FB3-28AD53991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8695">
            <a:off x="3840401" y="922780"/>
            <a:ext cx="1553664" cy="1553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11DF6-F19D-A564-68C1-BEF89885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75346">
            <a:off x="-411584" y="4680049"/>
            <a:ext cx="1582578" cy="1582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FC3D63-B6F3-4DFD-9508-F6306F838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8611">
            <a:off x="4308605" y="5191031"/>
            <a:ext cx="1152462" cy="11524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7DA749-FF9D-A252-D4C8-B74D7414C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8956">
            <a:off x="5996876" y="-275230"/>
            <a:ext cx="2003039" cy="2003039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6196B38-B638-32ED-4A98-E660573E876A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And the long-term effects are, as yet, unknown.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AB27B9-9619-8584-9EE5-F12F3B068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6570">
            <a:off x="10288548" y="4643941"/>
            <a:ext cx="1471477" cy="147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7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C880B-F3DD-8E11-9A99-785A016C723D}"/>
              </a:ext>
            </a:extLst>
          </p:cNvPr>
          <p:cNvSpPr txBox="1">
            <a:spLocks/>
          </p:cNvSpPr>
          <p:nvPr/>
        </p:nvSpPr>
        <p:spPr>
          <a:xfrm>
            <a:off x="1167713" y="2102830"/>
            <a:ext cx="9856574" cy="35587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Vapes and vaping products </a:t>
            </a:r>
            <a:br>
              <a:rPr lang="en-GB" sz="5600" dirty="0">
                <a:solidFill>
                  <a:schemeClr val="accent3"/>
                </a:solidFill>
              </a:rPr>
            </a:br>
            <a:r>
              <a:rPr lang="en-GB" sz="5600" dirty="0">
                <a:solidFill>
                  <a:schemeClr val="accent3"/>
                </a:solidFill>
              </a:rPr>
              <a:t>that contain nicotine are </a:t>
            </a:r>
            <a:br>
              <a:rPr lang="en-GB" sz="5600" dirty="0">
                <a:solidFill>
                  <a:schemeClr val="accent3"/>
                </a:solidFill>
              </a:rPr>
            </a:br>
            <a:r>
              <a:rPr lang="en-GB" sz="5600" dirty="0">
                <a:solidFill>
                  <a:schemeClr val="accent3"/>
                </a:solidFill>
              </a:rPr>
              <a:t>age-restricted.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5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4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FS">
      <a:dk1>
        <a:srgbClr val="004057"/>
      </a:dk1>
      <a:lt1>
        <a:srgbClr val="FFFFFF"/>
      </a:lt1>
      <a:dk2>
        <a:srgbClr val="6C448D"/>
      </a:dk2>
      <a:lt2>
        <a:srgbClr val="FFFFFF"/>
      </a:lt2>
      <a:accent1>
        <a:srgbClr val="AEC95E"/>
      </a:accent1>
      <a:accent2>
        <a:srgbClr val="2CBBEB"/>
      </a:accent2>
      <a:accent3>
        <a:srgbClr val="004057"/>
      </a:accent3>
      <a:accent4>
        <a:srgbClr val="F09032"/>
      </a:accent4>
      <a:accent5>
        <a:srgbClr val="FBBF27"/>
      </a:accent5>
      <a:accent6>
        <a:srgbClr val="EC88B3"/>
      </a:accent6>
      <a:hlink>
        <a:srgbClr val="43589C"/>
      </a:hlink>
      <a:folHlink>
        <a:srgbClr val="FBBE2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FS">
      <a:dk1>
        <a:srgbClr val="004057"/>
      </a:dk1>
      <a:lt1>
        <a:srgbClr val="FFFFFF"/>
      </a:lt1>
      <a:dk2>
        <a:srgbClr val="6C448D"/>
      </a:dk2>
      <a:lt2>
        <a:srgbClr val="FFFFFF"/>
      </a:lt2>
      <a:accent1>
        <a:srgbClr val="AEC95E"/>
      </a:accent1>
      <a:accent2>
        <a:srgbClr val="2CBBEB"/>
      </a:accent2>
      <a:accent3>
        <a:srgbClr val="004057"/>
      </a:accent3>
      <a:accent4>
        <a:srgbClr val="F09032"/>
      </a:accent4>
      <a:accent5>
        <a:srgbClr val="FBBF27"/>
      </a:accent5>
      <a:accent6>
        <a:srgbClr val="EC88B3"/>
      </a:accent6>
      <a:hlink>
        <a:srgbClr val="43589C"/>
      </a:hlink>
      <a:folHlink>
        <a:srgbClr val="FBBE2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3555</TotalTime>
  <Words>667</Words>
  <Application>Microsoft Office PowerPoint</Application>
  <PresentationFormat>Widescreen</PresentationFormat>
  <Paragraphs>84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Montserrat 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Michael Sweeney</cp:lastModifiedBy>
  <cp:revision>34</cp:revision>
  <cp:lastPrinted>2023-04-19T15:59:09Z</cp:lastPrinted>
  <dcterms:created xsi:type="dcterms:W3CDTF">2023-01-31T15:53:22Z</dcterms:created>
  <dcterms:modified xsi:type="dcterms:W3CDTF">2023-04-19T16:05:11Z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2023-02-07T19:20:06Z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1b0b7b3b-e9f2-48e7-b5c0-4aedae3f68d9</vt:lpwstr>
  </property>
  <property fmtid="{D5CDD505-2E9C-101B-9397-08002B2CF9AE}" pid="8" name="MSIP_Label_c8588358-c3f1-4695-a290-e2f70d15689d_ContentBits">
    <vt:lpwstr>0</vt:lpwstr>
  </property>
  <property fmtid="{D5CDD505-2E9C-101B-9397-08002B2CF9AE}" pid="9" name="MSIP_Label_65bade86-969a-4cfc-8d70-99d1f0adeaba_Enabled">
    <vt:lpwstr>true</vt:lpwstr>
  </property>
  <property fmtid="{D5CDD505-2E9C-101B-9397-08002B2CF9AE}" pid="10" name="MSIP_Label_65bade86-969a-4cfc-8d70-99d1f0adeaba_SetDate">
    <vt:lpwstr>2023-04-17T08:48:15Z</vt:lpwstr>
  </property>
  <property fmtid="{D5CDD505-2E9C-101B-9397-08002B2CF9AE}" pid="11" name="MSIP_Label_65bade86-969a-4cfc-8d70-99d1f0adeaba_Method">
    <vt:lpwstr>Privileged</vt:lpwstr>
  </property>
  <property fmtid="{D5CDD505-2E9C-101B-9397-08002B2CF9AE}" pid="12" name="MSIP_Label_65bade86-969a-4cfc-8d70-99d1f0adeaba_Name">
    <vt:lpwstr>65bade86-969a-4cfc-8d70-99d1f0adeaba</vt:lpwstr>
  </property>
  <property fmtid="{D5CDD505-2E9C-101B-9397-08002B2CF9AE}" pid="13" name="MSIP_Label_65bade86-969a-4cfc-8d70-99d1f0adeaba_SiteId">
    <vt:lpwstr>efaa16aa-d1de-4d58-ba2e-2833fdfdd29f</vt:lpwstr>
  </property>
  <property fmtid="{D5CDD505-2E9C-101B-9397-08002B2CF9AE}" pid="14" name="MSIP_Label_65bade86-969a-4cfc-8d70-99d1f0adeaba_ActionId">
    <vt:lpwstr>a197e814-4797-4b30-a64c-1a13b1029ba9</vt:lpwstr>
  </property>
  <property fmtid="{D5CDD505-2E9C-101B-9397-08002B2CF9AE}" pid="15" name="MSIP_Label_65bade86-969a-4cfc-8d70-99d1f0adeaba_ContentBits">
    <vt:lpwstr>1</vt:lpwstr>
  </property>
</Properties>
</file>